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9"/>
  </p:notesMasterIdLst>
  <p:sldIdLst>
    <p:sldId id="256" r:id="rId2"/>
    <p:sldId id="258" r:id="rId3"/>
    <p:sldId id="259" r:id="rId4"/>
    <p:sldId id="273" r:id="rId5"/>
    <p:sldId id="275" r:id="rId6"/>
    <p:sldId id="276" r:id="rId7"/>
    <p:sldId id="274" r:id="rId8"/>
    <p:sldId id="257" r:id="rId9"/>
    <p:sldId id="266" r:id="rId10"/>
    <p:sldId id="265" r:id="rId11"/>
    <p:sldId id="267" r:id="rId12"/>
    <p:sldId id="261" r:id="rId13"/>
    <p:sldId id="269" r:id="rId14"/>
    <p:sldId id="271" r:id="rId15"/>
    <p:sldId id="272" r:id="rId16"/>
    <p:sldId id="270" r:id="rId17"/>
    <p:sldId id="260" r:id="rId18"/>
    <p:sldId id="277" r:id="rId19"/>
    <p:sldId id="262" r:id="rId20"/>
    <p:sldId id="278" r:id="rId21"/>
    <p:sldId id="280" r:id="rId22"/>
    <p:sldId id="287" r:id="rId23"/>
    <p:sldId id="279" r:id="rId24"/>
    <p:sldId id="281" r:id="rId25"/>
    <p:sldId id="289" r:id="rId26"/>
    <p:sldId id="285" r:id="rId27"/>
    <p:sldId id="283" r:id="rId28"/>
    <p:sldId id="284" r:id="rId29"/>
    <p:sldId id="331" r:id="rId30"/>
    <p:sldId id="330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1" end="67"/>
    <p:penClr>
      <a:srgbClr val="FF0000"/>
    </p:penClr>
  </p:showPr>
  <p:clrMru>
    <a:srgbClr val="649BB4"/>
    <a:srgbClr val="180BC5"/>
    <a:srgbClr val="07F92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901" autoAdjust="0"/>
    <p:restoredTop sz="94660"/>
  </p:normalViewPr>
  <p:slideViewPr>
    <p:cSldViewPr>
      <p:cViewPr varScale="1">
        <p:scale>
          <a:sx n="68" d="100"/>
          <a:sy n="68" d="100"/>
        </p:scale>
        <p:origin x="-18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 of Freight Transport in India in 2007 (Tons)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Roads</c:v>
                </c:pt>
                <c:pt idx="1">
                  <c:v>Railways</c:v>
                </c:pt>
                <c:pt idx="2">
                  <c:v>Airways</c:v>
                </c:pt>
                <c:pt idx="3">
                  <c:v>Waterways</c:v>
                </c:pt>
                <c:pt idx="4">
                  <c:v>Pipelines</c:v>
                </c:pt>
                <c:pt idx="5">
                  <c:v>Other Modes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70</c:v>
                </c:pt>
                <c:pt idx="1">
                  <c:v>15</c:v>
                </c:pt>
                <c:pt idx="2">
                  <c:v>5</c:v>
                </c:pt>
                <c:pt idx="3">
                  <c:v>3</c:v>
                </c:pt>
                <c:pt idx="4">
                  <c:v>1</c:v>
                </c:pt>
                <c:pt idx="5">
                  <c:v>6</c:v>
                </c:pt>
              </c:numCache>
            </c:numRef>
          </c:val>
        </c:ser>
        <c:firstSliceAng val="0"/>
      </c:pie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4DD11-F408-434A-A846-C960153F24E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08DF5A-509C-4994-A50C-421477700C38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INDUSTRIES</a:t>
          </a:r>
          <a:endParaRPr lang="en-US" dirty="0">
            <a:latin typeface="Lucida Calligraphy" pitchFamily="66" charset="0"/>
          </a:endParaRPr>
        </a:p>
      </dgm:t>
    </dgm:pt>
    <dgm:pt modelId="{4C6907C3-241C-4615-A65A-FF2CDDB94408}" type="parTrans" cxnId="{5E07C5A4-A48F-4FE4-9B5B-883A18983C4D}">
      <dgm:prSet/>
      <dgm:spPr/>
      <dgm:t>
        <a:bodyPr/>
        <a:lstStyle/>
        <a:p>
          <a:endParaRPr lang="en-US"/>
        </a:p>
      </dgm:t>
    </dgm:pt>
    <dgm:pt modelId="{40AEBC7B-465E-4C58-BD33-0F40D0C56307}" type="sibTrans" cxnId="{5E07C5A4-A48F-4FE4-9B5B-883A18983C4D}">
      <dgm:prSet/>
      <dgm:spPr/>
      <dgm:t>
        <a:bodyPr/>
        <a:lstStyle/>
        <a:p>
          <a:endParaRPr lang="en-US"/>
        </a:p>
      </dgm:t>
    </dgm:pt>
    <dgm:pt modelId="{C392565C-F7B3-46E2-A8C4-3848F73BCD25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Raw materials</a:t>
          </a:r>
          <a:endParaRPr lang="en-US" dirty="0">
            <a:latin typeface="Lucida Calligraphy" pitchFamily="66" charset="0"/>
          </a:endParaRPr>
        </a:p>
      </dgm:t>
    </dgm:pt>
    <dgm:pt modelId="{769FF205-B06A-4FAE-8C9C-C4D4F62B7314}" type="parTrans" cxnId="{51E8140D-8971-49E6-B16A-D04559E8B226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B86E8C6B-5CCD-4CB6-AD7D-D7FE4E3FE514}" type="sibTrans" cxnId="{51E8140D-8971-49E6-B16A-D04559E8B226}">
      <dgm:prSet/>
      <dgm:spPr/>
      <dgm:t>
        <a:bodyPr/>
        <a:lstStyle/>
        <a:p>
          <a:endParaRPr lang="en-US"/>
        </a:p>
      </dgm:t>
    </dgm:pt>
    <dgm:pt modelId="{EF18D1B4-EEB2-4413-AFC8-8AA8FAEA90D5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Size</a:t>
          </a:r>
          <a:endParaRPr lang="en-US" dirty="0">
            <a:latin typeface="Lucida Calligraphy" pitchFamily="66" charset="0"/>
          </a:endParaRPr>
        </a:p>
      </dgm:t>
    </dgm:pt>
    <dgm:pt modelId="{AFE0EAF3-52C7-412E-A9EE-A752E326B87C}" type="parTrans" cxnId="{C9065B9B-602F-40D5-ACF6-47F867D07509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D71B1BE5-192C-47FC-B1EB-916C26324419}" type="sibTrans" cxnId="{C9065B9B-602F-40D5-ACF6-47F867D07509}">
      <dgm:prSet/>
      <dgm:spPr/>
      <dgm:t>
        <a:bodyPr/>
        <a:lstStyle/>
        <a:p>
          <a:endParaRPr lang="en-US"/>
        </a:p>
      </dgm:t>
    </dgm:pt>
    <dgm:pt modelId="{ABCDCA66-7D27-4D64-A954-EFE232619E95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Owner ship</a:t>
          </a:r>
          <a:endParaRPr lang="en-US" dirty="0">
            <a:latin typeface="Lucida Calligraphy" pitchFamily="66" charset="0"/>
          </a:endParaRPr>
        </a:p>
      </dgm:t>
    </dgm:pt>
    <dgm:pt modelId="{7F21F9ED-27F9-4992-B9A9-BB770F659505}" type="parTrans" cxnId="{22178A9A-3EFE-499B-AB4A-5A93F7B72852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AE0F1E31-3A57-45DB-92A7-79520564155A}" type="sibTrans" cxnId="{22178A9A-3EFE-499B-AB4A-5A93F7B72852}">
      <dgm:prSet/>
      <dgm:spPr/>
      <dgm:t>
        <a:bodyPr/>
        <a:lstStyle/>
        <a:p>
          <a:endParaRPr lang="en-US"/>
        </a:p>
      </dgm:t>
    </dgm:pt>
    <dgm:pt modelId="{62D41CAE-61B5-4A8A-B3BC-8EFA8C16A6D2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 Joint sector industries</a:t>
          </a:r>
          <a:endParaRPr lang="en-US" dirty="0">
            <a:latin typeface="Lucida Calligraphy" pitchFamily="66" charset="0"/>
          </a:endParaRPr>
        </a:p>
      </dgm:t>
    </dgm:pt>
    <dgm:pt modelId="{AB7D4FB2-8273-4391-BBF4-9BFB15506D3C}" type="parTrans" cxnId="{EF761E3A-E5E1-4390-B1A3-E2FD7620EEA4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B31D9223-6774-4463-BFEE-C7C23F4D83C4}" type="sibTrans" cxnId="{EF761E3A-E5E1-4390-B1A3-E2FD7620EEA4}">
      <dgm:prSet/>
      <dgm:spPr/>
      <dgm:t>
        <a:bodyPr/>
        <a:lstStyle/>
        <a:p>
          <a:endParaRPr lang="en-US"/>
        </a:p>
      </dgm:t>
    </dgm:pt>
    <dgm:pt modelId="{7CA10C0F-7D97-4A56-A38D-7E0A030D01F5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Private sector industries</a:t>
          </a:r>
          <a:endParaRPr lang="en-US" dirty="0">
            <a:latin typeface="Lucida Calligraphy" pitchFamily="66" charset="0"/>
          </a:endParaRPr>
        </a:p>
      </dgm:t>
    </dgm:pt>
    <dgm:pt modelId="{AC1B2E6B-2993-4029-B241-6D3D90AEF0CC}" type="parTrans" cxnId="{0293B31E-5122-4ED5-A82C-3EBD29C461FC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D246C9A0-1D07-407F-A0C2-AC1A77E336A6}" type="sibTrans" cxnId="{0293B31E-5122-4ED5-A82C-3EBD29C461FC}">
      <dgm:prSet/>
      <dgm:spPr/>
      <dgm:t>
        <a:bodyPr/>
        <a:lstStyle/>
        <a:p>
          <a:endParaRPr lang="en-US"/>
        </a:p>
      </dgm:t>
    </dgm:pt>
    <dgm:pt modelId="{40CF2E7E-3CC3-494B-A078-7CF95FE96E77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Small scale industries</a:t>
          </a:r>
          <a:endParaRPr lang="en-US" dirty="0">
            <a:latin typeface="Lucida Calligraphy" pitchFamily="66" charset="0"/>
          </a:endParaRPr>
        </a:p>
      </dgm:t>
    </dgm:pt>
    <dgm:pt modelId="{53FFE973-4F4F-4B1A-9C7E-EAAC62C7BB2D}" type="parTrans" cxnId="{76EC3F26-09C7-443A-92EA-64702C1D3A5E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1F9B82BF-55B2-4A95-8CDD-81EB7E17239B}" type="sibTrans" cxnId="{76EC3F26-09C7-443A-92EA-64702C1D3A5E}">
      <dgm:prSet/>
      <dgm:spPr/>
      <dgm:t>
        <a:bodyPr/>
        <a:lstStyle/>
        <a:p>
          <a:endParaRPr lang="en-US"/>
        </a:p>
      </dgm:t>
    </dgm:pt>
    <dgm:pt modelId="{D486A87C-CC57-41BD-8FEC-F292B5689647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Large scale industries</a:t>
          </a:r>
          <a:endParaRPr lang="en-US" dirty="0">
            <a:latin typeface="Lucida Calligraphy" pitchFamily="66" charset="0"/>
          </a:endParaRPr>
        </a:p>
      </dgm:t>
    </dgm:pt>
    <dgm:pt modelId="{DC7EF4CC-2816-4B39-AA8D-612432FD8BE0}" type="parTrans" cxnId="{148DAC1A-C7AE-4164-82FC-2DD15AEC5AB5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5AB0A2C0-4473-4150-8A57-44EB8E962A2F}" type="sibTrans" cxnId="{148DAC1A-C7AE-4164-82FC-2DD15AEC5AB5}">
      <dgm:prSet/>
      <dgm:spPr/>
      <dgm:t>
        <a:bodyPr/>
        <a:lstStyle/>
        <a:p>
          <a:endParaRPr lang="en-US"/>
        </a:p>
      </dgm:t>
    </dgm:pt>
    <dgm:pt modelId="{E4228B59-3D9B-4676-A8DF-B68BE3100880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Forest based industries</a:t>
          </a:r>
          <a:endParaRPr lang="en-US" dirty="0">
            <a:latin typeface="Lucida Calligraphy" pitchFamily="66" charset="0"/>
          </a:endParaRPr>
        </a:p>
      </dgm:t>
    </dgm:pt>
    <dgm:pt modelId="{4BEB78E1-FB83-4ED3-A3F3-5CED759C6A10}" type="parTrans" cxnId="{2042F6FD-11DE-4653-8F98-5878858EE05E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C3F5061A-BEB2-4C9C-80F1-7728EAAC76FB}" type="sibTrans" cxnId="{2042F6FD-11DE-4653-8F98-5878858EE05E}">
      <dgm:prSet/>
      <dgm:spPr/>
      <dgm:t>
        <a:bodyPr/>
        <a:lstStyle/>
        <a:p>
          <a:endParaRPr lang="en-US"/>
        </a:p>
      </dgm:t>
    </dgm:pt>
    <dgm:pt modelId="{AC2D2AA6-7702-49FE-9FCE-4789138D23D0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Marine based industries</a:t>
          </a:r>
          <a:endParaRPr lang="en-US" dirty="0">
            <a:latin typeface="Lucida Calligraphy" pitchFamily="66" charset="0"/>
          </a:endParaRPr>
        </a:p>
      </dgm:t>
    </dgm:pt>
    <dgm:pt modelId="{650D95EF-6DB8-4332-BA81-E8BEEA1247C9}" type="parTrans" cxnId="{B47ABA3E-4E88-4D3F-9015-605C994C4007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FEE483DB-1960-4120-B9C0-C89BB70F57F3}" type="sibTrans" cxnId="{B47ABA3E-4E88-4D3F-9015-605C994C4007}">
      <dgm:prSet/>
      <dgm:spPr/>
      <dgm:t>
        <a:bodyPr/>
        <a:lstStyle/>
        <a:p>
          <a:endParaRPr lang="en-US"/>
        </a:p>
      </dgm:t>
    </dgm:pt>
    <dgm:pt modelId="{CC9335B5-6411-41DF-805E-56364E093BA4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Agro based industries</a:t>
          </a:r>
          <a:endParaRPr lang="en-US" dirty="0">
            <a:latin typeface="Lucida Calligraphy" pitchFamily="66" charset="0"/>
          </a:endParaRPr>
        </a:p>
      </dgm:t>
    </dgm:pt>
    <dgm:pt modelId="{C680C568-9F7E-4D63-85D3-C1575C25C3A8}" type="parTrans" cxnId="{1057A8EF-86CC-4442-BCEA-1F780947D0C1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5871BE5B-8923-43BD-AAD2-0EBFDFC4D1D1}" type="sibTrans" cxnId="{1057A8EF-86CC-4442-BCEA-1F780947D0C1}">
      <dgm:prSet/>
      <dgm:spPr/>
      <dgm:t>
        <a:bodyPr/>
        <a:lstStyle/>
        <a:p>
          <a:endParaRPr lang="en-US"/>
        </a:p>
      </dgm:t>
    </dgm:pt>
    <dgm:pt modelId="{10002158-13CC-4728-A622-3F172FC76099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Mineral based industries</a:t>
          </a:r>
          <a:endParaRPr lang="en-US" dirty="0">
            <a:latin typeface="Lucida Calligraphy" pitchFamily="66" charset="0"/>
          </a:endParaRPr>
        </a:p>
      </dgm:t>
    </dgm:pt>
    <dgm:pt modelId="{976138CA-BD60-4DBF-B9E0-5C003EE11DE9}" type="parTrans" cxnId="{5E7493B8-E997-48F5-A987-DFA26191BCE0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C5E82009-1785-49C1-8584-022558C05A64}" type="sibTrans" cxnId="{5E7493B8-E997-48F5-A987-DFA26191BCE0}">
      <dgm:prSet/>
      <dgm:spPr/>
      <dgm:t>
        <a:bodyPr/>
        <a:lstStyle/>
        <a:p>
          <a:endParaRPr lang="en-US"/>
        </a:p>
      </dgm:t>
    </dgm:pt>
    <dgm:pt modelId="{E486B268-65C9-4373-8150-52D83A44048F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Co-operative sector industries</a:t>
          </a:r>
          <a:endParaRPr lang="en-US" dirty="0">
            <a:latin typeface="Lucida Calligraphy" pitchFamily="66" charset="0"/>
          </a:endParaRPr>
        </a:p>
      </dgm:t>
    </dgm:pt>
    <dgm:pt modelId="{D88508CF-B7B7-4C04-9284-F6172A2B14CB}" type="parTrans" cxnId="{9FB3C01F-DCD5-423E-92B0-2B3BB0B79497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9125AF37-D7A1-4475-8F43-3BA9C6FC421C}" type="sibTrans" cxnId="{9FB3C01F-DCD5-423E-92B0-2B3BB0B79497}">
      <dgm:prSet/>
      <dgm:spPr/>
      <dgm:t>
        <a:bodyPr/>
        <a:lstStyle/>
        <a:p>
          <a:endParaRPr lang="en-US"/>
        </a:p>
      </dgm:t>
    </dgm:pt>
    <dgm:pt modelId="{DA372EC0-F614-4149-A3D3-152A14FA9FF7}">
      <dgm:prSet phldrT="[Text]"/>
      <dgm:spPr/>
      <dgm:t>
        <a:bodyPr/>
        <a:lstStyle/>
        <a:p>
          <a:r>
            <a:rPr lang="en-US" dirty="0" smtClean="0">
              <a:latin typeface="Lucida Calligraphy" pitchFamily="66" charset="0"/>
            </a:rPr>
            <a:t>Public sector industries</a:t>
          </a:r>
          <a:endParaRPr lang="en-US" dirty="0">
            <a:latin typeface="Lucida Calligraphy" pitchFamily="66" charset="0"/>
          </a:endParaRPr>
        </a:p>
      </dgm:t>
    </dgm:pt>
    <dgm:pt modelId="{CF512638-00F5-4022-9BAB-962E006E4CC2}" type="parTrans" cxnId="{1251E53A-9423-42E2-BA50-2F03D8E7A723}">
      <dgm:prSet/>
      <dgm:spPr/>
      <dgm:t>
        <a:bodyPr/>
        <a:lstStyle/>
        <a:p>
          <a:endParaRPr lang="en-US" dirty="0">
            <a:latin typeface="Lucida Calligraphy" pitchFamily="66" charset="0"/>
          </a:endParaRPr>
        </a:p>
      </dgm:t>
    </dgm:pt>
    <dgm:pt modelId="{63550B08-AE48-4A99-AD95-FF3D08727DF0}" type="sibTrans" cxnId="{1251E53A-9423-42E2-BA50-2F03D8E7A723}">
      <dgm:prSet/>
      <dgm:spPr/>
      <dgm:t>
        <a:bodyPr/>
        <a:lstStyle/>
        <a:p>
          <a:endParaRPr lang="en-US"/>
        </a:p>
      </dgm:t>
    </dgm:pt>
    <dgm:pt modelId="{379E0DCA-A41D-4162-9534-6C1CA78FACD7}" type="pres">
      <dgm:prSet presAssocID="{E264DD11-F408-434A-A846-C960153F24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E013DEB-FF3E-44F6-8616-36376E333148}" type="pres">
      <dgm:prSet presAssocID="{E608DF5A-509C-4994-A50C-421477700C38}" presName="hierRoot1" presStyleCnt="0">
        <dgm:presLayoutVars>
          <dgm:hierBranch val="init"/>
        </dgm:presLayoutVars>
      </dgm:prSet>
      <dgm:spPr/>
    </dgm:pt>
    <dgm:pt modelId="{C568C3E9-0516-4A5C-95C2-7C10CA6298D5}" type="pres">
      <dgm:prSet presAssocID="{E608DF5A-509C-4994-A50C-421477700C38}" presName="rootComposite1" presStyleCnt="0"/>
      <dgm:spPr/>
    </dgm:pt>
    <dgm:pt modelId="{C662B992-057B-43DD-8B24-FF927F8F8550}" type="pres">
      <dgm:prSet presAssocID="{E608DF5A-509C-4994-A50C-421477700C38}" presName="rootText1" presStyleLbl="node0" presStyleIdx="0" presStyleCnt="1" custLinFactNeighborX="-9073" custLinFactNeighborY="149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7E9D01-58F1-492D-9167-87F6A9AB666A}" type="pres">
      <dgm:prSet presAssocID="{E608DF5A-509C-4994-A50C-421477700C3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4A0B7BD-2E09-4812-A2F0-4F07C93865CC}" type="pres">
      <dgm:prSet presAssocID="{E608DF5A-509C-4994-A50C-421477700C38}" presName="hierChild2" presStyleCnt="0"/>
      <dgm:spPr/>
    </dgm:pt>
    <dgm:pt modelId="{2957338F-4DF5-4392-AFD7-BF6FC6B2464D}" type="pres">
      <dgm:prSet presAssocID="{769FF205-B06A-4FAE-8C9C-C4D4F62B731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7E1F1F25-A0D0-43C0-B425-EE1289BB2E75}" type="pres">
      <dgm:prSet presAssocID="{C392565C-F7B3-46E2-A8C4-3848F73BCD25}" presName="hierRoot2" presStyleCnt="0">
        <dgm:presLayoutVars>
          <dgm:hierBranch val="init"/>
        </dgm:presLayoutVars>
      </dgm:prSet>
      <dgm:spPr/>
    </dgm:pt>
    <dgm:pt modelId="{56346E79-FF1D-4B29-B21B-2727C984E68E}" type="pres">
      <dgm:prSet presAssocID="{C392565C-F7B3-46E2-A8C4-3848F73BCD25}" presName="rootComposite" presStyleCnt="0"/>
      <dgm:spPr/>
    </dgm:pt>
    <dgm:pt modelId="{D4A6B35E-AB5E-47B9-B828-FE5B5F69CAF1}" type="pres">
      <dgm:prSet presAssocID="{C392565C-F7B3-46E2-A8C4-3848F73BCD25}" presName="rootText" presStyleLbl="node2" presStyleIdx="0" presStyleCnt="3" custLinFactNeighborX="-16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BF4DCF-1AC5-428C-BB61-7D1093C7BE59}" type="pres">
      <dgm:prSet presAssocID="{C392565C-F7B3-46E2-A8C4-3848F73BCD25}" presName="rootConnector" presStyleLbl="node2" presStyleIdx="0" presStyleCnt="3"/>
      <dgm:spPr/>
      <dgm:t>
        <a:bodyPr/>
        <a:lstStyle/>
        <a:p>
          <a:endParaRPr lang="en-US"/>
        </a:p>
      </dgm:t>
    </dgm:pt>
    <dgm:pt modelId="{201C1290-58F8-495A-B3D9-B31A57B183C6}" type="pres">
      <dgm:prSet presAssocID="{C392565C-F7B3-46E2-A8C4-3848F73BCD25}" presName="hierChild4" presStyleCnt="0"/>
      <dgm:spPr/>
    </dgm:pt>
    <dgm:pt modelId="{8B5E91CC-4430-4C34-920B-8C3251D1C409}" type="pres">
      <dgm:prSet presAssocID="{C680C568-9F7E-4D63-85D3-C1575C25C3A8}" presName="Name37" presStyleLbl="parChTrans1D3" presStyleIdx="0" presStyleCnt="10"/>
      <dgm:spPr/>
      <dgm:t>
        <a:bodyPr/>
        <a:lstStyle/>
        <a:p>
          <a:endParaRPr lang="en-US"/>
        </a:p>
      </dgm:t>
    </dgm:pt>
    <dgm:pt modelId="{0F616F2B-7B48-464E-8007-F6632C267866}" type="pres">
      <dgm:prSet presAssocID="{CC9335B5-6411-41DF-805E-56364E093BA4}" presName="hierRoot2" presStyleCnt="0">
        <dgm:presLayoutVars>
          <dgm:hierBranch val="init"/>
        </dgm:presLayoutVars>
      </dgm:prSet>
      <dgm:spPr/>
    </dgm:pt>
    <dgm:pt modelId="{3E23819B-57D1-4BBB-A6D2-7E455149D406}" type="pres">
      <dgm:prSet presAssocID="{CC9335B5-6411-41DF-805E-56364E093BA4}" presName="rootComposite" presStyleCnt="0"/>
      <dgm:spPr/>
    </dgm:pt>
    <dgm:pt modelId="{146457C9-BBE4-438F-9F8F-DCED45CAD64A}" type="pres">
      <dgm:prSet presAssocID="{CC9335B5-6411-41DF-805E-56364E093BA4}" presName="rootText" presStyleLbl="node3" presStyleIdx="0" presStyleCnt="10" custLinFactNeighborX="-20010" custLinFactNeighborY="-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C84D2E-FFFD-4482-B32C-E905484AA73D}" type="pres">
      <dgm:prSet presAssocID="{CC9335B5-6411-41DF-805E-56364E093BA4}" presName="rootConnector" presStyleLbl="node3" presStyleIdx="0" presStyleCnt="10"/>
      <dgm:spPr/>
      <dgm:t>
        <a:bodyPr/>
        <a:lstStyle/>
        <a:p>
          <a:endParaRPr lang="en-US"/>
        </a:p>
      </dgm:t>
    </dgm:pt>
    <dgm:pt modelId="{CCC61BE2-1E9A-4F93-BAEA-F284CBB2F3C2}" type="pres">
      <dgm:prSet presAssocID="{CC9335B5-6411-41DF-805E-56364E093BA4}" presName="hierChild4" presStyleCnt="0"/>
      <dgm:spPr/>
    </dgm:pt>
    <dgm:pt modelId="{AE0E3647-2C0B-457D-A58B-ED11BF53E9CF}" type="pres">
      <dgm:prSet presAssocID="{CC9335B5-6411-41DF-805E-56364E093BA4}" presName="hierChild5" presStyleCnt="0"/>
      <dgm:spPr/>
    </dgm:pt>
    <dgm:pt modelId="{4B703890-CCBB-47A6-9951-592AB7EB0399}" type="pres">
      <dgm:prSet presAssocID="{976138CA-BD60-4DBF-B9E0-5C003EE11DE9}" presName="Name37" presStyleLbl="parChTrans1D3" presStyleIdx="1" presStyleCnt="10"/>
      <dgm:spPr/>
      <dgm:t>
        <a:bodyPr/>
        <a:lstStyle/>
        <a:p>
          <a:endParaRPr lang="en-US"/>
        </a:p>
      </dgm:t>
    </dgm:pt>
    <dgm:pt modelId="{A88D06A2-177A-495A-8D5B-82CA065A9BA6}" type="pres">
      <dgm:prSet presAssocID="{10002158-13CC-4728-A622-3F172FC76099}" presName="hierRoot2" presStyleCnt="0">
        <dgm:presLayoutVars>
          <dgm:hierBranch val="init"/>
        </dgm:presLayoutVars>
      </dgm:prSet>
      <dgm:spPr/>
    </dgm:pt>
    <dgm:pt modelId="{5BE86F29-A582-416F-AFCE-C5C80075931B}" type="pres">
      <dgm:prSet presAssocID="{10002158-13CC-4728-A622-3F172FC76099}" presName="rootComposite" presStyleCnt="0"/>
      <dgm:spPr/>
    </dgm:pt>
    <dgm:pt modelId="{531A7C9F-37F5-4FAE-975B-F1EA1C1DF789}" type="pres">
      <dgm:prSet presAssocID="{10002158-13CC-4728-A622-3F172FC76099}" presName="rootText" presStyleLbl="node3" presStyleIdx="1" presStyleCnt="10" custLinFactNeighborX="-20010" custLinFactNeighborY="-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1B0A6BE-6A69-4363-BCB3-CC3E262BCD5D}" type="pres">
      <dgm:prSet presAssocID="{10002158-13CC-4728-A622-3F172FC76099}" presName="rootConnector" presStyleLbl="node3" presStyleIdx="1" presStyleCnt="10"/>
      <dgm:spPr/>
      <dgm:t>
        <a:bodyPr/>
        <a:lstStyle/>
        <a:p>
          <a:endParaRPr lang="en-US"/>
        </a:p>
      </dgm:t>
    </dgm:pt>
    <dgm:pt modelId="{9FB6768C-D973-4A2E-A421-7D8C0E5C528E}" type="pres">
      <dgm:prSet presAssocID="{10002158-13CC-4728-A622-3F172FC76099}" presName="hierChild4" presStyleCnt="0"/>
      <dgm:spPr/>
    </dgm:pt>
    <dgm:pt modelId="{58711D32-DF66-4627-8058-74DF06E1DB81}" type="pres">
      <dgm:prSet presAssocID="{10002158-13CC-4728-A622-3F172FC76099}" presName="hierChild5" presStyleCnt="0"/>
      <dgm:spPr/>
    </dgm:pt>
    <dgm:pt modelId="{1DEBAA81-37B7-40DC-A19A-33DAFD5F1032}" type="pres">
      <dgm:prSet presAssocID="{650D95EF-6DB8-4332-BA81-E8BEEA1247C9}" presName="Name37" presStyleLbl="parChTrans1D3" presStyleIdx="2" presStyleCnt="10"/>
      <dgm:spPr/>
      <dgm:t>
        <a:bodyPr/>
        <a:lstStyle/>
        <a:p>
          <a:endParaRPr lang="en-US"/>
        </a:p>
      </dgm:t>
    </dgm:pt>
    <dgm:pt modelId="{ABE494C8-204D-4F76-BEBA-D28BA289E243}" type="pres">
      <dgm:prSet presAssocID="{AC2D2AA6-7702-49FE-9FCE-4789138D23D0}" presName="hierRoot2" presStyleCnt="0">
        <dgm:presLayoutVars>
          <dgm:hierBranch val="init"/>
        </dgm:presLayoutVars>
      </dgm:prSet>
      <dgm:spPr/>
    </dgm:pt>
    <dgm:pt modelId="{CD9616BA-40F2-41DE-BA3B-AE4C59C4A7FD}" type="pres">
      <dgm:prSet presAssocID="{AC2D2AA6-7702-49FE-9FCE-4789138D23D0}" presName="rootComposite" presStyleCnt="0"/>
      <dgm:spPr/>
    </dgm:pt>
    <dgm:pt modelId="{7E2D7CBF-547B-4B8C-837A-0A9503CDDAF5}" type="pres">
      <dgm:prSet presAssocID="{AC2D2AA6-7702-49FE-9FCE-4789138D23D0}" presName="rootText" presStyleLbl="node3" presStyleIdx="2" presStyleCnt="10" custLinFactNeighborX="-20010" custLinFactNeighborY="-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C37B5C-9E71-4BDF-8719-82D366184810}" type="pres">
      <dgm:prSet presAssocID="{AC2D2AA6-7702-49FE-9FCE-4789138D23D0}" presName="rootConnector" presStyleLbl="node3" presStyleIdx="2" presStyleCnt="10"/>
      <dgm:spPr/>
      <dgm:t>
        <a:bodyPr/>
        <a:lstStyle/>
        <a:p>
          <a:endParaRPr lang="en-US"/>
        </a:p>
      </dgm:t>
    </dgm:pt>
    <dgm:pt modelId="{AA1BBE13-D889-4592-888A-296CD6B6EB7F}" type="pres">
      <dgm:prSet presAssocID="{AC2D2AA6-7702-49FE-9FCE-4789138D23D0}" presName="hierChild4" presStyleCnt="0"/>
      <dgm:spPr/>
    </dgm:pt>
    <dgm:pt modelId="{435343B7-34E7-4E6B-BCE2-627D5F51BC84}" type="pres">
      <dgm:prSet presAssocID="{AC2D2AA6-7702-49FE-9FCE-4789138D23D0}" presName="hierChild5" presStyleCnt="0"/>
      <dgm:spPr/>
    </dgm:pt>
    <dgm:pt modelId="{ECE6611E-640B-4EC9-8A98-B55F78307616}" type="pres">
      <dgm:prSet presAssocID="{4BEB78E1-FB83-4ED3-A3F3-5CED759C6A10}" presName="Name37" presStyleLbl="parChTrans1D3" presStyleIdx="3" presStyleCnt="10"/>
      <dgm:spPr/>
      <dgm:t>
        <a:bodyPr/>
        <a:lstStyle/>
        <a:p>
          <a:endParaRPr lang="en-US"/>
        </a:p>
      </dgm:t>
    </dgm:pt>
    <dgm:pt modelId="{5B30B219-1870-4B82-8988-A3F94BEA2BD3}" type="pres">
      <dgm:prSet presAssocID="{E4228B59-3D9B-4676-A8DF-B68BE3100880}" presName="hierRoot2" presStyleCnt="0">
        <dgm:presLayoutVars>
          <dgm:hierBranch val="init"/>
        </dgm:presLayoutVars>
      </dgm:prSet>
      <dgm:spPr/>
    </dgm:pt>
    <dgm:pt modelId="{A8475660-AD9C-4B20-B28B-DD6ABC4F9A7C}" type="pres">
      <dgm:prSet presAssocID="{E4228B59-3D9B-4676-A8DF-B68BE3100880}" presName="rootComposite" presStyleCnt="0"/>
      <dgm:spPr/>
    </dgm:pt>
    <dgm:pt modelId="{994A2B7D-21D7-4903-AC6F-D01C44BCA634}" type="pres">
      <dgm:prSet presAssocID="{E4228B59-3D9B-4676-A8DF-B68BE3100880}" presName="rootText" presStyleLbl="node3" presStyleIdx="3" presStyleCnt="10" custLinFactNeighborX="-20010" custLinFactNeighborY="-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251BB6-89A9-4232-BFBA-D4B4386343C0}" type="pres">
      <dgm:prSet presAssocID="{E4228B59-3D9B-4676-A8DF-B68BE3100880}" presName="rootConnector" presStyleLbl="node3" presStyleIdx="3" presStyleCnt="10"/>
      <dgm:spPr/>
      <dgm:t>
        <a:bodyPr/>
        <a:lstStyle/>
        <a:p>
          <a:endParaRPr lang="en-US"/>
        </a:p>
      </dgm:t>
    </dgm:pt>
    <dgm:pt modelId="{80DDB99A-FCFD-4A90-960E-1043ACC0E61B}" type="pres">
      <dgm:prSet presAssocID="{E4228B59-3D9B-4676-A8DF-B68BE3100880}" presName="hierChild4" presStyleCnt="0"/>
      <dgm:spPr/>
    </dgm:pt>
    <dgm:pt modelId="{0CC149AB-57A7-43D7-BE85-DF945F06FD8F}" type="pres">
      <dgm:prSet presAssocID="{E4228B59-3D9B-4676-A8DF-B68BE3100880}" presName="hierChild5" presStyleCnt="0"/>
      <dgm:spPr/>
    </dgm:pt>
    <dgm:pt modelId="{0B58C568-FA5C-4876-A751-15FFD829E49F}" type="pres">
      <dgm:prSet presAssocID="{C392565C-F7B3-46E2-A8C4-3848F73BCD25}" presName="hierChild5" presStyleCnt="0"/>
      <dgm:spPr/>
    </dgm:pt>
    <dgm:pt modelId="{A091527A-C82F-4C65-BAE5-1A7D12254EBB}" type="pres">
      <dgm:prSet presAssocID="{AFE0EAF3-52C7-412E-A9EE-A752E326B87C}" presName="Name37" presStyleLbl="parChTrans1D2" presStyleIdx="1" presStyleCnt="3"/>
      <dgm:spPr/>
      <dgm:t>
        <a:bodyPr/>
        <a:lstStyle/>
        <a:p>
          <a:endParaRPr lang="en-US"/>
        </a:p>
      </dgm:t>
    </dgm:pt>
    <dgm:pt modelId="{F05F0D7C-0A92-40C4-96AA-F73CC1B75733}" type="pres">
      <dgm:prSet presAssocID="{EF18D1B4-EEB2-4413-AFC8-8AA8FAEA90D5}" presName="hierRoot2" presStyleCnt="0">
        <dgm:presLayoutVars>
          <dgm:hierBranch val="init"/>
        </dgm:presLayoutVars>
      </dgm:prSet>
      <dgm:spPr/>
    </dgm:pt>
    <dgm:pt modelId="{7CBF156E-7009-47A7-86F2-82F8B442B787}" type="pres">
      <dgm:prSet presAssocID="{EF18D1B4-EEB2-4413-AFC8-8AA8FAEA90D5}" presName="rootComposite" presStyleCnt="0"/>
      <dgm:spPr/>
    </dgm:pt>
    <dgm:pt modelId="{6BED2E4D-71AA-4FF5-9B1C-73FF25F86F4D}" type="pres">
      <dgm:prSet presAssocID="{EF18D1B4-EEB2-4413-AFC8-8AA8FAEA90D5}" presName="rootText" presStyleLbl="node2" presStyleIdx="1" presStyleCnt="3" custLinFactNeighborX="-7293" custLinFactNeighborY="51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71232A-FE3A-4021-BBF3-8749A4649CCE}" type="pres">
      <dgm:prSet presAssocID="{EF18D1B4-EEB2-4413-AFC8-8AA8FAEA90D5}" presName="rootConnector" presStyleLbl="node2" presStyleIdx="1" presStyleCnt="3"/>
      <dgm:spPr/>
      <dgm:t>
        <a:bodyPr/>
        <a:lstStyle/>
        <a:p>
          <a:endParaRPr lang="en-US"/>
        </a:p>
      </dgm:t>
    </dgm:pt>
    <dgm:pt modelId="{1E262841-EA62-405F-9104-27D8CBF8641C}" type="pres">
      <dgm:prSet presAssocID="{EF18D1B4-EEB2-4413-AFC8-8AA8FAEA90D5}" presName="hierChild4" presStyleCnt="0"/>
      <dgm:spPr/>
    </dgm:pt>
    <dgm:pt modelId="{75D6DB17-A35A-4CEE-8C9E-273AB4630F56}" type="pres">
      <dgm:prSet presAssocID="{DC7EF4CC-2816-4B39-AA8D-612432FD8BE0}" presName="Name37" presStyleLbl="parChTrans1D3" presStyleIdx="4" presStyleCnt="10"/>
      <dgm:spPr/>
      <dgm:t>
        <a:bodyPr/>
        <a:lstStyle/>
        <a:p>
          <a:endParaRPr lang="en-US"/>
        </a:p>
      </dgm:t>
    </dgm:pt>
    <dgm:pt modelId="{1D708F6F-6FCA-4A58-97CD-E1410F3B6BCE}" type="pres">
      <dgm:prSet presAssocID="{D486A87C-CC57-41BD-8FEC-F292B5689647}" presName="hierRoot2" presStyleCnt="0">
        <dgm:presLayoutVars>
          <dgm:hierBranch val="init"/>
        </dgm:presLayoutVars>
      </dgm:prSet>
      <dgm:spPr/>
    </dgm:pt>
    <dgm:pt modelId="{62D9CBAD-E01A-4EF0-A7E1-FC324B3DC910}" type="pres">
      <dgm:prSet presAssocID="{D486A87C-CC57-41BD-8FEC-F292B5689647}" presName="rootComposite" presStyleCnt="0"/>
      <dgm:spPr/>
    </dgm:pt>
    <dgm:pt modelId="{9B792A16-1BD8-4623-A627-DE77AA0A2E00}" type="pres">
      <dgm:prSet presAssocID="{D486A87C-CC57-41BD-8FEC-F292B5689647}" presName="rootText" presStyleLbl="node3" presStyleIdx="4" presStyleCnt="10" custLinFactNeighborX="-14329" custLinFactNeighborY="-12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FFEAAD-8244-4B2C-A1E0-AFC08F8E5116}" type="pres">
      <dgm:prSet presAssocID="{D486A87C-CC57-41BD-8FEC-F292B5689647}" presName="rootConnector" presStyleLbl="node3" presStyleIdx="4" presStyleCnt="10"/>
      <dgm:spPr/>
      <dgm:t>
        <a:bodyPr/>
        <a:lstStyle/>
        <a:p>
          <a:endParaRPr lang="en-US"/>
        </a:p>
      </dgm:t>
    </dgm:pt>
    <dgm:pt modelId="{20FCBC21-D51E-467F-90B4-B2B50B587468}" type="pres">
      <dgm:prSet presAssocID="{D486A87C-CC57-41BD-8FEC-F292B5689647}" presName="hierChild4" presStyleCnt="0"/>
      <dgm:spPr/>
    </dgm:pt>
    <dgm:pt modelId="{625B8E82-11D5-4DD4-A68C-0F14D2773F65}" type="pres">
      <dgm:prSet presAssocID="{D486A87C-CC57-41BD-8FEC-F292B5689647}" presName="hierChild5" presStyleCnt="0"/>
      <dgm:spPr/>
    </dgm:pt>
    <dgm:pt modelId="{397AB4AF-E86D-4337-9CC7-C10088C0D250}" type="pres">
      <dgm:prSet presAssocID="{53FFE973-4F4F-4B1A-9C7E-EAAC62C7BB2D}" presName="Name37" presStyleLbl="parChTrans1D3" presStyleIdx="5" presStyleCnt="10"/>
      <dgm:spPr/>
      <dgm:t>
        <a:bodyPr/>
        <a:lstStyle/>
        <a:p>
          <a:endParaRPr lang="en-US"/>
        </a:p>
      </dgm:t>
    </dgm:pt>
    <dgm:pt modelId="{5AAD5A0D-6E4B-48B8-A88F-3BADAA4113B7}" type="pres">
      <dgm:prSet presAssocID="{40CF2E7E-3CC3-494B-A078-7CF95FE96E77}" presName="hierRoot2" presStyleCnt="0">
        <dgm:presLayoutVars>
          <dgm:hierBranch val="init"/>
        </dgm:presLayoutVars>
      </dgm:prSet>
      <dgm:spPr/>
    </dgm:pt>
    <dgm:pt modelId="{7EE9A805-3933-4038-A12B-7DE2152D25DA}" type="pres">
      <dgm:prSet presAssocID="{40CF2E7E-3CC3-494B-A078-7CF95FE96E77}" presName="rootComposite" presStyleCnt="0"/>
      <dgm:spPr/>
    </dgm:pt>
    <dgm:pt modelId="{1F09F8A0-08BA-4A81-9CDB-BE0E04835007}" type="pres">
      <dgm:prSet presAssocID="{40CF2E7E-3CC3-494B-A078-7CF95FE96E77}" presName="rootText" presStyleLbl="node3" presStyleIdx="5" presStyleCnt="10" custLinFactNeighborX="-14329" custLinFactNeighborY="-247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7A2763-A0D8-43A0-A4C4-4847D641304D}" type="pres">
      <dgm:prSet presAssocID="{40CF2E7E-3CC3-494B-A078-7CF95FE96E77}" presName="rootConnector" presStyleLbl="node3" presStyleIdx="5" presStyleCnt="10"/>
      <dgm:spPr/>
      <dgm:t>
        <a:bodyPr/>
        <a:lstStyle/>
        <a:p>
          <a:endParaRPr lang="en-US"/>
        </a:p>
      </dgm:t>
    </dgm:pt>
    <dgm:pt modelId="{66FFD36C-3524-43C1-9EEA-25DDBE597F35}" type="pres">
      <dgm:prSet presAssocID="{40CF2E7E-3CC3-494B-A078-7CF95FE96E77}" presName="hierChild4" presStyleCnt="0"/>
      <dgm:spPr/>
    </dgm:pt>
    <dgm:pt modelId="{11B56771-C7C2-444F-A5D9-4E43C899E286}" type="pres">
      <dgm:prSet presAssocID="{40CF2E7E-3CC3-494B-A078-7CF95FE96E77}" presName="hierChild5" presStyleCnt="0"/>
      <dgm:spPr/>
    </dgm:pt>
    <dgm:pt modelId="{7CBD2DD1-6D2D-41D2-8813-B4A7823E2D1C}" type="pres">
      <dgm:prSet presAssocID="{EF18D1B4-EEB2-4413-AFC8-8AA8FAEA90D5}" presName="hierChild5" presStyleCnt="0"/>
      <dgm:spPr/>
    </dgm:pt>
    <dgm:pt modelId="{44A1E135-65C2-43FD-9781-791A9CF12A65}" type="pres">
      <dgm:prSet presAssocID="{7F21F9ED-27F9-4992-B9A9-BB770F659505}" presName="Name37" presStyleLbl="parChTrans1D2" presStyleIdx="2" presStyleCnt="3"/>
      <dgm:spPr/>
      <dgm:t>
        <a:bodyPr/>
        <a:lstStyle/>
        <a:p>
          <a:endParaRPr lang="en-US"/>
        </a:p>
      </dgm:t>
    </dgm:pt>
    <dgm:pt modelId="{B3F75F79-6DAB-4E91-9264-AF74D50B6094}" type="pres">
      <dgm:prSet presAssocID="{ABCDCA66-7D27-4D64-A954-EFE232619E95}" presName="hierRoot2" presStyleCnt="0">
        <dgm:presLayoutVars>
          <dgm:hierBranch val="init"/>
        </dgm:presLayoutVars>
      </dgm:prSet>
      <dgm:spPr/>
    </dgm:pt>
    <dgm:pt modelId="{467D2138-1777-416C-820A-18B74FDFA832}" type="pres">
      <dgm:prSet presAssocID="{ABCDCA66-7D27-4D64-A954-EFE232619E95}" presName="rootComposite" presStyleCnt="0"/>
      <dgm:spPr/>
    </dgm:pt>
    <dgm:pt modelId="{6F301F00-6DAE-4D00-A8C7-64811516A438}" type="pres">
      <dgm:prSet presAssocID="{ABCDCA66-7D27-4D64-A954-EFE232619E95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CE40F8-F6AC-463E-A730-4828FBE857B0}" type="pres">
      <dgm:prSet presAssocID="{ABCDCA66-7D27-4D64-A954-EFE232619E95}" presName="rootConnector" presStyleLbl="node2" presStyleIdx="2" presStyleCnt="3"/>
      <dgm:spPr/>
      <dgm:t>
        <a:bodyPr/>
        <a:lstStyle/>
        <a:p>
          <a:endParaRPr lang="en-US"/>
        </a:p>
      </dgm:t>
    </dgm:pt>
    <dgm:pt modelId="{AABC6060-25F9-48E7-8C34-8B4A94CF733E}" type="pres">
      <dgm:prSet presAssocID="{ABCDCA66-7D27-4D64-A954-EFE232619E95}" presName="hierChild4" presStyleCnt="0"/>
      <dgm:spPr/>
    </dgm:pt>
    <dgm:pt modelId="{EFADB3CA-EFD0-4F38-AFED-27A81661C430}" type="pres">
      <dgm:prSet presAssocID="{AC1B2E6B-2993-4029-B241-6D3D90AEF0CC}" presName="Name37" presStyleLbl="parChTrans1D3" presStyleIdx="6" presStyleCnt="10"/>
      <dgm:spPr/>
      <dgm:t>
        <a:bodyPr/>
        <a:lstStyle/>
        <a:p>
          <a:endParaRPr lang="en-US"/>
        </a:p>
      </dgm:t>
    </dgm:pt>
    <dgm:pt modelId="{540200D5-0B6A-43F7-832A-403C8CE1106E}" type="pres">
      <dgm:prSet presAssocID="{7CA10C0F-7D97-4A56-A38D-7E0A030D01F5}" presName="hierRoot2" presStyleCnt="0">
        <dgm:presLayoutVars>
          <dgm:hierBranch val="init"/>
        </dgm:presLayoutVars>
      </dgm:prSet>
      <dgm:spPr/>
    </dgm:pt>
    <dgm:pt modelId="{56E20C57-99BD-4377-BCA6-4F561F8DD74B}" type="pres">
      <dgm:prSet presAssocID="{7CA10C0F-7D97-4A56-A38D-7E0A030D01F5}" presName="rootComposite" presStyleCnt="0"/>
      <dgm:spPr/>
    </dgm:pt>
    <dgm:pt modelId="{E093A473-39DD-432D-803D-C47E9C016D0A}" type="pres">
      <dgm:prSet presAssocID="{7CA10C0F-7D97-4A56-A38D-7E0A030D01F5}" presName="rootText" presStyleLbl="node3" presStyleIdx="6" presStyleCnt="10" custLinFactNeighborX="-6991" custLinFactNeighborY="-12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1131B4-95B1-4177-AE6C-1AE6E9F34F25}" type="pres">
      <dgm:prSet presAssocID="{7CA10C0F-7D97-4A56-A38D-7E0A030D01F5}" presName="rootConnector" presStyleLbl="node3" presStyleIdx="6" presStyleCnt="10"/>
      <dgm:spPr/>
      <dgm:t>
        <a:bodyPr/>
        <a:lstStyle/>
        <a:p>
          <a:endParaRPr lang="en-US"/>
        </a:p>
      </dgm:t>
    </dgm:pt>
    <dgm:pt modelId="{64E7B5E8-2103-41DF-909E-0365C62470CA}" type="pres">
      <dgm:prSet presAssocID="{7CA10C0F-7D97-4A56-A38D-7E0A030D01F5}" presName="hierChild4" presStyleCnt="0"/>
      <dgm:spPr/>
    </dgm:pt>
    <dgm:pt modelId="{FACEC49E-2A05-4162-BCAE-CF1B7C586892}" type="pres">
      <dgm:prSet presAssocID="{7CA10C0F-7D97-4A56-A38D-7E0A030D01F5}" presName="hierChild5" presStyleCnt="0"/>
      <dgm:spPr/>
    </dgm:pt>
    <dgm:pt modelId="{6FE0E592-6928-4DD1-9D55-3AE2EB4D3ABF}" type="pres">
      <dgm:prSet presAssocID="{AB7D4FB2-8273-4391-BBF4-9BFB15506D3C}" presName="Name37" presStyleLbl="parChTrans1D3" presStyleIdx="7" presStyleCnt="10"/>
      <dgm:spPr/>
      <dgm:t>
        <a:bodyPr/>
        <a:lstStyle/>
        <a:p>
          <a:endParaRPr lang="en-US"/>
        </a:p>
      </dgm:t>
    </dgm:pt>
    <dgm:pt modelId="{424328C9-DED9-432B-98AA-9FE3C9BA08A1}" type="pres">
      <dgm:prSet presAssocID="{62D41CAE-61B5-4A8A-B3BC-8EFA8C16A6D2}" presName="hierRoot2" presStyleCnt="0">
        <dgm:presLayoutVars>
          <dgm:hierBranch val="init"/>
        </dgm:presLayoutVars>
      </dgm:prSet>
      <dgm:spPr/>
    </dgm:pt>
    <dgm:pt modelId="{D0FF47DF-B981-4FD3-B59C-021A14D7FD64}" type="pres">
      <dgm:prSet presAssocID="{62D41CAE-61B5-4A8A-B3BC-8EFA8C16A6D2}" presName="rootComposite" presStyleCnt="0"/>
      <dgm:spPr/>
    </dgm:pt>
    <dgm:pt modelId="{1684FE29-9516-45C2-BD0F-18C1B743E629}" type="pres">
      <dgm:prSet presAssocID="{62D41CAE-61B5-4A8A-B3BC-8EFA8C16A6D2}" presName="rootText" presStyleLbl="node3" presStyleIdx="7" presStyleCnt="10" custLinFactNeighborX="-6991" custLinFactNeighborY="-247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EF5B80-83B3-4A3B-857D-C57DC34EC55C}" type="pres">
      <dgm:prSet presAssocID="{62D41CAE-61B5-4A8A-B3BC-8EFA8C16A6D2}" presName="rootConnector" presStyleLbl="node3" presStyleIdx="7" presStyleCnt="10"/>
      <dgm:spPr/>
      <dgm:t>
        <a:bodyPr/>
        <a:lstStyle/>
        <a:p>
          <a:endParaRPr lang="en-US"/>
        </a:p>
      </dgm:t>
    </dgm:pt>
    <dgm:pt modelId="{EB78690A-F67A-42E4-8C83-9CA98A2BDF87}" type="pres">
      <dgm:prSet presAssocID="{62D41CAE-61B5-4A8A-B3BC-8EFA8C16A6D2}" presName="hierChild4" presStyleCnt="0"/>
      <dgm:spPr/>
    </dgm:pt>
    <dgm:pt modelId="{7F0A8A3B-E17C-4FD4-9069-B85D522B3785}" type="pres">
      <dgm:prSet presAssocID="{62D41CAE-61B5-4A8A-B3BC-8EFA8C16A6D2}" presName="hierChild5" presStyleCnt="0"/>
      <dgm:spPr/>
    </dgm:pt>
    <dgm:pt modelId="{0BD33B80-C729-4E1B-9DB1-47F28464E91B}" type="pres">
      <dgm:prSet presAssocID="{D88508CF-B7B7-4C04-9284-F6172A2B14CB}" presName="Name37" presStyleLbl="parChTrans1D3" presStyleIdx="8" presStyleCnt="10"/>
      <dgm:spPr/>
      <dgm:t>
        <a:bodyPr/>
        <a:lstStyle/>
        <a:p>
          <a:endParaRPr lang="en-US"/>
        </a:p>
      </dgm:t>
    </dgm:pt>
    <dgm:pt modelId="{A8DB4EA9-F17E-4DFA-A57A-9353A64C51CE}" type="pres">
      <dgm:prSet presAssocID="{E486B268-65C9-4373-8150-52D83A44048F}" presName="hierRoot2" presStyleCnt="0">
        <dgm:presLayoutVars>
          <dgm:hierBranch val="init"/>
        </dgm:presLayoutVars>
      </dgm:prSet>
      <dgm:spPr/>
    </dgm:pt>
    <dgm:pt modelId="{AB1BF549-357F-4890-96D6-4C9442596BC8}" type="pres">
      <dgm:prSet presAssocID="{E486B268-65C9-4373-8150-52D83A44048F}" presName="rootComposite" presStyleCnt="0"/>
      <dgm:spPr/>
    </dgm:pt>
    <dgm:pt modelId="{3A1D76CE-8908-440F-BFBD-897977194DF1}" type="pres">
      <dgm:prSet presAssocID="{E486B268-65C9-4373-8150-52D83A44048F}" presName="rootText" presStyleLbl="node3" presStyleIdx="8" presStyleCnt="10" custLinFactNeighborX="-3740" custLinFactNeighborY="-5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3FF700-CEE3-424B-84BA-9860DEDCEE44}" type="pres">
      <dgm:prSet presAssocID="{E486B268-65C9-4373-8150-52D83A44048F}" presName="rootConnector" presStyleLbl="node3" presStyleIdx="8" presStyleCnt="10"/>
      <dgm:spPr/>
      <dgm:t>
        <a:bodyPr/>
        <a:lstStyle/>
        <a:p>
          <a:endParaRPr lang="en-US"/>
        </a:p>
      </dgm:t>
    </dgm:pt>
    <dgm:pt modelId="{D96AFB38-D34D-4051-8B5A-A7F5D1BFDC06}" type="pres">
      <dgm:prSet presAssocID="{E486B268-65C9-4373-8150-52D83A44048F}" presName="hierChild4" presStyleCnt="0"/>
      <dgm:spPr/>
    </dgm:pt>
    <dgm:pt modelId="{3BD5AE8D-D4D4-4C83-A2BE-369C28016AC6}" type="pres">
      <dgm:prSet presAssocID="{E486B268-65C9-4373-8150-52D83A44048F}" presName="hierChild5" presStyleCnt="0"/>
      <dgm:spPr/>
    </dgm:pt>
    <dgm:pt modelId="{3AED7A66-7EBF-4FE1-B39D-6EFAE1952BA0}" type="pres">
      <dgm:prSet presAssocID="{CF512638-00F5-4022-9BAB-962E006E4CC2}" presName="Name37" presStyleLbl="parChTrans1D3" presStyleIdx="9" presStyleCnt="10"/>
      <dgm:spPr/>
      <dgm:t>
        <a:bodyPr/>
        <a:lstStyle/>
        <a:p>
          <a:endParaRPr lang="en-US"/>
        </a:p>
      </dgm:t>
    </dgm:pt>
    <dgm:pt modelId="{E7C9D858-0B6E-4387-B925-F13FD13820E4}" type="pres">
      <dgm:prSet presAssocID="{DA372EC0-F614-4149-A3D3-152A14FA9FF7}" presName="hierRoot2" presStyleCnt="0">
        <dgm:presLayoutVars>
          <dgm:hierBranch val="init"/>
        </dgm:presLayoutVars>
      </dgm:prSet>
      <dgm:spPr/>
    </dgm:pt>
    <dgm:pt modelId="{F84E02EC-FDAD-43B3-B436-5AA19E8BED0B}" type="pres">
      <dgm:prSet presAssocID="{DA372EC0-F614-4149-A3D3-152A14FA9FF7}" presName="rootComposite" presStyleCnt="0"/>
      <dgm:spPr/>
    </dgm:pt>
    <dgm:pt modelId="{B8C6D7ED-EB95-4A3A-9553-331CE90D81FD}" type="pres">
      <dgm:prSet presAssocID="{DA372EC0-F614-4149-A3D3-152A14FA9FF7}" presName="rootText" presStyleLbl="node3" presStyleIdx="9" presStyleCnt="10" custLinFactNeighborX="-2074" custLinFactNeighborY="-742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539016-4D77-40FC-A487-BE859FF93E33}" type="pres">
      <dgm:prSet presAssocID="{DA372EC0-F614-4149-A3D3-152A14FA9FF7}" presName="rootConnector" presStyleLbl="node3" presStyleIdx="9" presStyleCnt="10"/>
      <dgm:spPr/>
      <dgm:t>
        <a:bodyPr/>
        <a:lstStyle/>
        <a:p>
          <a:endParaRPr lang="en-US"/>
        </a:p>
      </dgm:t>
    </dgm:pt>
    <dgm:pt modelId="{C9E600D3-5719-4A83-9952-4B61DAE65A0F}" type="pres">
      <dgm:prSet presAssocID="{DA372EC0-F614-4149-A3D3-152A14FA9FF7}" presName="hierChild4" presStyleCnt="0"/>
      <dgm:spPr/>
    </dgm:pt>
    <dgm:pt modelId="{60B6AD42-8B5F-4B4A-959D-6B1D407BBA10}" type="pres">
      <dgm:prSet presAssocID="{DA372EC0-F614-4149-A3D3-152A14FA9FF7}" presName="hierChild5" presStyleCnt="0"/>
      <dgm:spPr/>
    </dgm:pt>
    <dgm:pt modelId="{7AAE7028-319F-49CD-961D-3EAEC2DCED08}" type="pres">
      <dgm:prSet presAssocID="{ABCDCA66-7D27-4D64-A954-EFE232619E95}" presName="hierChild5" presStyleCnt="0"/>
      <dgm:spPr/>
    </dgm:pt>
    <dgm:pt modelId="{F6FE7BFC-6D48-4EFF-95F9-CDB1BF0A745C}" type="pres">
      <dgm:prSet presAssocID="{E608DF5A-509C-4994-A50C-421477700C38}" presName="hierChild3" presStyleCnt="0"/>
      <dgm:spPr/>
    </dgm:pt>
  </dgm:ptLst>
  <dgm:cxnLst>
    <dgm:cxn modelId="{4D6FC54C-30EE-436B-A173-710DF41D89FE}" type="presOf" srcId="{ABCDCA66-7D27-4D64-A954-EFE232619E95}" destId="{E6CE40F8-F6AC-463E-A730-4828FBE857B0}" srcOrd="1" destOrd="0" presId="urn:microsoft.com/office/officeart/2005/8/layout/orgChart1"/>
    <dgm:cxn modelId="{66F1D101-2A68-48F9-AF1B-CCFEB3F46C80}" type="presOf" srcId="{E486B268-65C9-4373-8150-52D83A44048F}" destId="{3A1D76CE-8908-440F-BFBD-897977194DF1}" srcOrd="0" destOrd="0" presId="urn:microsoft.com/office/officeart/2005/8/layout/orgChart1"/>
    <dgm:cxn modelId="{A1AF613A-B8FE-4C43-B1D3-CF6ECB60DACA}" type="presOf" srcId="{62D41CAE-61B5-4A8A-B3BC-8EFA8C16A6D2}" destId="{3BEF5B80-83B3-4A3B-857D-C57DC34EC55C}" srcOrd="1" destOrd="0" presId="urn:microsoft.com/office/officeart/2005/8/layout/orgChart1"/>
    <dgm:cxn modelId="{C9065B9B-602F-40D5-ACF6-47F867D07509}" srcId="{E608DF5A-509C-4994-A50C-421477700C38}" destId="{EF18D1B4-EEB2-4413-AFC8-8AA8FAEA90D5}" srcOrd="1" destOrd="0" parTransId="{AFE0EAF3-52C7-412E-A9EE-A752E326B87C}" sibTransId="{D71B1BE5-192C-47FC-B1EB-916C26324419}"/>
    <dgm:cxn modelId="{148DAC1A-C7AE-4164-82FC-2DD15AEC5AB5}" srcId="{EF18D1B4-EEB2-4413-AFC8-8AA8FAEA90D5}" destId="{D486A87C-CC57-41BD-8FEC-F292B5689647}" srcOrd="0" destOrd="0" parTransId="{DC7EF4CC-2816-4B39-AA8D-612432FD8BE0}" sibTransId="{5AB0A2C0-4473-4150-8A57-44EB8E962A2F}"/>
    <dgm:cxn modelId="{BF75D4C0-81D0-4FEE-AAA4-95B043E616CE}" type="presOf" srcId="{ABCDCA66-7D27-4D64-A954-EFE232619E95}" destId="{6F301F00-6DAE-4D00-A8C7-64811516A438}" srcOrd="0" destOrd="0" presId="urn:microsoft.com/office/officeart/2005/8/layout/orgChart1"/>
    <dgm:cxn modelId="{22178A9A-3EFE-499B-AB4A-5A93F7B72852}" srcId="{E608DF5A-509C-4994-A50C-421477700C38}" destId="{ABCDCA66-7D27-4D64-A954-EFE232619E95}" srcOrd="2" destOrd="0" parTransId="{7F21F9ED-27F9-4992-B9A9-BB770F659505}" sibTransId="{AE0F1E31-3A57-45DB-92A7-79520564155A}"/>
    <dgm:cxn modelId="{92C099A5-1792-44C8-A3FA-4344243A7DAA}" type="presOf" srcId="{CF512638-00F5-4022-9BAB-962E006E4CC2}" destId="{3AED7A66-7EBF-4FE1-B39D-6EFAE1952BA0}" srcOrd="0" destOrd="0" presId="urn:microsoft.com/office/officeart/2005/8/layout/orgChart1"/>
    <dgm:cxn modelId="{ED0BD388-1FBB-4F3F-AF6D-B4582D4456A2}" type="presOf" srcId="{E608DF5A-509C-4994-A50C-421477700C38}" destId="{017E9D01-58F1-492D-9167-87F6A9AB666A}" srcOrd="1" destOrd="0" presId="urn:microsoft.com/office/officeart/2005/8/layout/orgChart1"/>
    <dgm:cxn modelId="{E100B286-D476-4115-A34D-F9C474684ECE}" type="presOf" srcId="{7CA10C0F-7D97-4A56-A38D-7E0A030D01F5}" destId="{A31131B4-95B1-4177-AE6C-1AE6E9F34F25}" srcOrd="1" destOrd="0" presId="urn:microsoft.com/office/officeart/2005/8/layout/orgChart1"/>
    <dgm:cxn modelId="{5E07C5A4-A48F-4FE4-9B5B-883A18983C4D}" srcId="{E264DD11-F408-434A-A846-C960153F24E4}" destId="{E608DF5A-509C-4994-A50C-421477700C38}" srcOrd="0" destOrd="0" parTransId="{4C6907C3-241C-4615-A65A-FF2CDDB94408}" sibTransId="{40AEBC7B-465E-4C58-BD33-0F40D0C56307}"/>
    <dgm:cxn modelId="{4C3658AC-339C-41C3-883B-2C189C16FD3F}" type="presOf" srcId="{EF18D1B4-EEB2-4413-AFC8-8AA8FAEA90D5}" destId="{6BED2E4D-71AA-4FF5-9B1C-73FF25F86F4D}" srcOrd="0" destOrd="0" presId="urn:microsoft.com/office/officeart/2005/8/layout/orgChart1"/>
    <dgm:cxn modelId="{BD7E4C7E-A4C0-4727-80CB-376BEE9D9FC3}" type="presOf" srcId="{AC2D2AA6-7702-49FE-9FCE-4789138D23D0}" destId="{7E2D7CBF-547B-4B8C-837A-0A9503CDDAF5}" srcOrd="0" destOrd="0" presId="urn:microsoft.com/office/officeart/2005/8/layout/orgChart1"/>
    <dgm:cxn modelId="{DA2D6462-8BE2-42C6-8024-A2819E05F86D}" type="presOf" srcId="{EF18D1B4-EEB2-4413-AFC8-8AA8FAEA90D5}" destId="{8071232A-FE3A-4021-BBF3-8749A4649CCE}" srcOrd="1" destOrd="0" presId="urn:microsoft.com/office/officeart/2005/8/layout/orgChart1"/>
    <dgm:cxn modelId="{A480EDEC-D466-4737-9FCF-454D8724DFA9}" type="presOf" srcId="{62D41CAE-61B5-4A8A-B3BC-8EFA8C16A6D2}" destId="{1684FE29-9516-45C2-BD0F-18C1B743E629}" srcOrd="0" destOrd="0" presId="urn:microsoft.com/office/officeart/2005/8/layout/orgChart1"/>
    <dgm:cxn modelId="{BD9F9472-DEA8-4DB5-8261-E7B38C08E862}" type="presOf" srcId="{7CA10C0F-7D97-4A56-A38D-7E0A030D01F5}" destId="{E093A473-39DD-432D-803D-C47E9C016D0A}" srcOrd="0" destOrd="0" presId="urn:microsoft.com/office/officeart/2005/8/layout/orgChart1"/>
    <dgm:cxn modelId="{CF689B40-410B-4F4D-934F-A057732EF4FE}" type="presOf" srcId="{E4228B59-3D9B-4676-A8DF-B68BE3100880}" destId="{DB251BB6-89A9-4232-BFBA-D4B4386343C0}" srcOrd="1" destOrd="0" presId="urn:microsoft.com/office/officeart/2005/8/layout/orgChart1"/>
    <dgm:cxn modelId="{C9413528-94E6-42A5-A492-CE7AC6F863A8}" type="presOf" srcId="{AC2D2AA6-7702-49FE-9FCE-4789138D23D0}" destId="{35C37B5C-9E71-4BDF-8719-82D366184810}" srcOrd="1" destOrd="0" presId="urn:microsoft.com/office/officeart/2005/8/layout/orgChart1"/>
    <dgm:cxn modelId="{EF761E3A-E5E1-4390-B1A3-E2FD7620EEA4}" srcId="{ABCDCA66-7D27-4D64-A954-EFE232619E95}" destId="{62D41CAE-61B5-4A8A-B3BC-8EFA8C16A6D2}" srcOrd="1" destOrd="0" parTransId="{AB7D4FB2-8273-4391-BBF4-9BFB15506D3C}" sibTransId="{B31D9223-6774-4463-BFEE-C7C23F4D83C4}"/>
    <dgm:cxn modelId="{0878B27F-3CE3-4430-A404-DFB8296DB0CA}" type="presOf" srcId="{769FF205-B06A-4FAE-8C9C-C4D4F62B7314}" destId="{2957338F-4DF5-4392-AFD7-BF6FC6B2464D}" srcOrd="0" destOrd="0" presId="urn:microsoft.com/office/officeart/2005/8/layout/orgChart1"/>
    <dgm:cxn modelId="{B7A2B1D9-38B4-4921-AA23-9A84B945F373}" type="presOf" srcId="{10002158-13CC-4728-A622-3F172FC76099}" destId="{11B0A6BE-6A69-4363-BCB3-CC3E262BCD5D}" srcOrd="1" destOrd="0" presId="urn:microsoft.com/office/officeart/2005/8/layout/orgChart1"/>
    <dgm:cxn modelId="{4D690F07-C156-483E-B92A-7AB4948B9783}" type="presOf" srcId="{650D95EF-6DB8-4332-BA81-E8BEEA1247C9}" destId="{1DEBAA81-37B7-40DC-A19A-33DAFD5F1032}" srcOrd="0" destOrd="0" presId="urn:microsoft.com/office/officeart/2005/8/layout/orgChart1"/>
    <dgm:cxn modelId="{5E7493B8-E997-48F5-A987-DFA26191BCE0}" srcId="{C392565C-F7B3-46E2-A8C4-3848F73BCD25}" destId="{10002158-13CC-4728-A622-3F172FC76099}" srcOrd="1" destOrd="0" parTransId="{976138CA-BD60-4DBF-B9E0-5C003EE11DE9}" sibTransId="{C5E82009-1785-49C1-8584-022558C05A64}"/>
    <dgm:cxn modelId="{8631C739-FED2-4C26-8C7B-6E8927636156}" type="presOf" srcId="{D486A87C-CC57-41BD-8FEC-F292B5689647}" destId="{EAFFEAAD-8244-4B2C-A1E0-AFC08F8E5116}" srcOrd="1" destOrd="0" presId="urn:microsoft.com/office/officeart/2005/8/layout/orgChart1"/>
    <dgm:cxn modelId="{BCD1032C-06BC-4344-AE8D-8F2CCA7EFECB}" type="presOf" srcId="{40CF2E7E-3CC3-494B-A078-7CF95FE96E77}" destId="{167A2763-A0D8-43A0-A4C4-4847D641304D}" srcOrd="1" destOrd="0" presId="urn:microsoft.com/office/officeart/2005/8/layout/orgChart1"/>
    <dgm:cxn modelId="{4D0598B4-BCCA-484C-A573-B5852A6A2EC0}" type="presOf" srcId="{C392565C-F7B3-46E2-A8C4-3848F73BCD25}" destId="{D4A6B35E-AB5E-47B9-B828-FE5B5F69CAF1}" srcOrd="0" destOrd="0" presId="urn:microsoft.com/office/officeart/2005/8/layout/orgChart1"/>
    <dgm:cxn modelId="{3169761C-A989-4825-A0F3-87F8ABB26D3E}" type="presOf" srcId="{976138CA-BD60-4DBF-B9E0-5C003EE11DE9}" destId="{4B703890-CCBB-47A6-9951-592AB7EB0399}" srcOrd="0" destOrd="0" presId="urn:microsoft.com/office/officeart/2005/8/layout/orgChart1"/>
    <dgm:cxn modelId="{16F57009-EB62-4FB1-935C-0C0801A25B88}" type="presOf" srcId="{DC7EF4CC-2816-4B39-AA8D-612432FD8BE0}" destId="{75D6DB17-A35A-4CEE-8C9E-273AB4630F56}" srcOrd="0" destOrd="0" presId="urn:microsoft.com/office/officeart/2005/8/layout/orgChart1"/>
    <dgm:cxn modelId="{C275E39D-5547-4789-884B-F37223067FC0}" type="presOf" srcId="{AC1B2E6B-2993-4029-B241-6D3D90AEF0CC}" destId="{EFADB3CA-EFD0-4F38-AFED-27A81661C430}" srcOrd="0" destOrd="0" presId="urn:microsoft.com/office/officeart/2005/8/layout/orgChart1"/>
    <dgm:cxn modelId="{2042F6FD-11DE-4653-8F98-5878858EE05E}" srcId="{C392565C-F7B3-46E2-A8C4-3848F73BCD25}" destId="{E4228B59-3D9B-4676-A8DF-B68BE3100880}" srcOrd="3" destOrd="0" parTransId="{4BEB78E1-FB83-4ED3-A3F3-5CED759C6A10}" sibTransId="{C3F5061A-BEB2-4C9C-80F1-7728EAAC76FB}"/>
    <dgm:cxn modelId="{8B357E36-E4AB-486C-B830-A3325D648FDD}" type="presOf" srcId="{10002158-13CC-4728-A622-3F172FC76099}" destId="{531A7C9F-37F5-4FAE-975B-F1EA1C1DF789}" srcOrd="0" destOrd="0" presId="urn:microsoft.com/office/officeart/2005/8/layout/orgChart1"/>
    <dgm:cxn modelId="{0C1EDD18-7EB6-44E5-BEBE-E7EB09C9F032}" type="presOf" srcId="{53FFE973-4F4F-4B1A-9C7E-EAAC62C7BB2D}" destId="{397AB4AF-E86D-4337-9CC7-C10088C0D250}" srcOrd="0" destOrd="0" presId="urn:microsoft.com/office/officeart/2005/8/layout/orgChart1"/>
    <dgm:cxn modelId="{31BFF7DA-BD28-4875-9BE9-DEFCB15FEAB1}" type="presOf" srcId="{DA372EC0-F614-4149-A3D3-152A14FA9FF7}" destId="{B8C6D7ED-EB95-4A3A-9553-331CE90D81FD}" srcOrd="0" destOrd="0" presId="urn:microsoft.com/office/officeart/2005/8/layout/orgChart1"/>
    <dgm:cxn modelId="{E64B8954-D541-446D-A723-B4ADDB16AFB3}" type="presOf" srcId="{40CF2E7E-3CC3-494B-A078-7CF95FE96E77}" destId="{1F09F8A0-08BA-4A81-9CDB-BE0E04835007}" srcOrd="0" destOrd="0" presId="urn:microsoft.com/office/officeart/2005/8/layout/orgChart1"/>
    <dgm:cxn modelId="{59683F4D-F1D3-4931-BEE3-7F54152D10BB}" type="presOf" srcId="{C680C568-9F7E-4D63-85D3-C1575C25C3A8}" destId="{8B5E91CC-4430-4C34-920B-8C3251D1C409}" srcOrd="0" destOrd="0" presId="urn:microsoft.com/office/officeart/2005/8/layout/orgChart1"/>
    <dgm:cxn modelId="{10E71992-FB42-470B-AC25-00CC6A57DC79}" type="presOf" srcId="{DA372EC0-F614-4149-A3D3-152A14FA9FF7}" destId="{28539016-4D77-40FC-A487-BE859FF93E33}" srcOrd="1" destOrd="0" presId="urn:microsoft.com/office/officeart/2005/8/layout/orgChart1"/>
    <dgm:cxn modelId="{E6B9DCF8-CE0F-47FF-92EB-28BBBBD5211E}" type="presOf" srcId="{CC9335B5-6411-41DF-805E-56364E093BA4}" destId="{1FC84D2E-FFFD-4482-B32C-E905484AA73D}" srcOrd="1" destOrd="0" presId="urn:microsoft.com/office/officeart/2005/8/layout/orgChart1"/>
    <dgm:cxn modelId="{1251E53A-9423-42E2-BA50-2F03D8E7A723}" srcId="{ABCDCA66-7D27-4D64-A954-EFE232619E95}" destId="{DA372EC0-F614-4149-A3D3-152A14FA9FF7}" srcOrd="3" destOrd="0" parTransId="{CF512638-00F5-4022-9BAB-962E006E4CC2}" sibTransId="{63550B08-AE48-4A99-AD95-FF3D08727DF0}"/>
    <dgm:cxn modelId="{DAE1AE83-D6DC-4751-8D52-22C3ACA3E56F}" type="presOf" srcId="{CC9335B5-6411-41DF-805E-56364E093BA4}" destId="{146457C9-BBE4-438F-9F8F-DCED45CAD64A}" srcOrd="0" destOrd="0" presId="urn:microsoft.com/office/officeart/2005/8/layout/orgChart1"/>
    <dgm:cxn modelId="{EB4B97BE-960C-47FB-B7ED-5A314C523E04}" type="presOf" srcId="{E608DF5A-509C-4994-A50C-421477700C38}" destId="{C662B992-057B-43DD-8B24-FF927F8F8550}" srcOrd="0" destOrd="0" presId="urn:microsoft.com/office/officeart/2005/8/layout/orgChart1"/>
    <dgm:cxn modelId="{26B2945D-DE92-4C75-8BD2-1E157FBECD1E}" type="presOf" srcId="{D88508CF-B7B7-4C04-9284-F6172A2B14CB}" destId="{0BD33B80-C729-4E1B-9DB1-47F28464E91B}" srcOrd="0" destOrd="0" presId="urn:microsoft.com/office/officeart/2005/8/layout/orgChart1"/>
    <dgm:cxn modelId="{0293B31E-5122-4ED5-A82C-3EBD29C461FC}" srcId="{ABCDCA66-7D27-4D64-A954-EFE232619E95}" destId="{7CA10C0F-7D97-4A56-A38D-7E0A030D01F5}" srcOrd="0" destOrd="0" parTransId="{AC1B2E6B-2993-4029-B241-6D3D90AEF0CC}" sibTransId="{D246C9A0-1D07-407F-A0C2-AC1A77E336A6}"/>
    <dgm:cxn modelId="{43B28E58-1C2A-4B5B-9134-8C3E0594EFF4}" type="presOf" srcId="{AB7D4FB2-8273-4391-BBF4-9BFB15506D3C}" destId="{6FE0E592-6928-4DD1-9D55-3AE2EB4D3ABF}" srcOrd="0" destOrd="0" presId="urn:microsoft.com/office/officeart/2005/8/layout/orgChart1"/>
    <dgm:cxn modelId="{06FA46CD-3D89-454C-B8BA-6E4068060629}" type="presOf" srcId="{4BEB78E1-FB83-4ED3-A3F3-5CED759C6A10}" destId="{ECE6611E-640B-4EC9-8A98-B55F78307616}" srcOrd="0" destOrd="0" presId="urn:microsoft.com/office/officeart/2005/8/layout/orgChart1"/>
    <dgm:cxn modelId="{F3DD3888-84F3-41A6-A855-CE10922254B9}" type="presOf" srcId="{C392565C-F7B3-46E2-A8C4-3848F73BCD25}" destId="{13BF4DCF-1AC5-428C-BB61-7D1093C7BE59}" srcOrd="1" destOrd="0" presId="urn:microsoft.com/office/officeart/2005/8/layout/orgChart1"/>
    <dgm:cxn modelId="{26BA0C7D-E34F-4EEB-A5CA-4D362B03BB4B}" type="presOf" srcId="{AFE0EAF3-52C7-412E-A9EE-A752E326B87C}" destId="{A091527A-C82F-4C65-BAE5-1A7D12254EBB}" srcOrd="0" destOrd="0" presId="urn:microsoft.com/office/officeart/2005/8/layout/orgChart1"/>
    <dgm:cxn modelId="{51E8140D-8971-49E6-B16A-D04559E8B226}" srcId="{E608DF5A-509C-4994-A50C-421477700C38}" destId="{C392565C-F7B3-46E2-A8C4-3848F73BCD25}" srcOrd="0" destOrd="0" parTransId="{769FF205-B06A-4FAE-8C9C-C4D4F62B7314}" sibTransId="{B86E8C6B-5CCD-4CB6-AD7D-D7FE4E3FE514}"/>
    <dgm:cxn modelId="{9FB3C01F-DCD5-423E-92B0-2B3BB0B79497}" srcId="{ABCDCA66-7D27-4D64-A954-EFE232619E95}" destId="{E486B268-65C9-4373-8150-52D83A44048F}" srcOrd="2" destOrd="0" parTransId="{D88508CF-B7B7-4C04-9284-F6172A2B14CB}" sibTransId="{9125AF37-D7A1-4475-8F43-3BA9C6FC421C}"/>
    <dgm:cxn modelId="{D4A92A00-0FB1-485B-BC89-E1DCAC3236F8}" type="presOf" srcId="{7F21F9ED-27F9-4992-B9A9-BB770F659505}" destId="{44A1E135-65C2-43FD-9781-791A9CF12A65}" srcOrd="0" destOrd="0" presId="urn:microsoft.com/office/officeart/2005/8/layout/orgChart1"/>
    <dgm:cxn modelId="{148A7D02-A870-4D2F-BA10-689B8450928B}" type="presOf" srcId="{E264DD11-F408-434A-A846-C960153F24E4}" destId="{379E0DCA-A41D-4162-9534-6C1CA78FACD7}" srcOrd="0" destOrd="0" presId="urn:microsoft.com/office/officeart/2005/8/layout/orgChart1"/>
    <dgm:cxn modelId="{76EC3F26-09C7-443A-92EA-64702C1D3A5E}" srcId="{EF18D1B4-EEB2-4413-AFC8-8AA8FAEA90D5}" destId="{40CF2E7E-3CC3-494B-A078-7CF95FE96E77}" srcOrd="1" destOrd="0" parTransId="{53FFE973-4F4F-4B1A-9C7E-EAAC62C7BB2D}" sibTransId="{1F9B82BF-55B2-4A95-8CDD-81EB7E17239B}"/>
    <dgm:cxn modelId="{A4787655-DC32-4BD2-ADDA-77F8B320AD7A}" type="presOf" srcId="{E486B268-65C9-4373-8150-52D83A44048F}" destId="{A83FF700-CEE3-424B-84BA-9860DEDCEE44}" srcOrd="1" destOrd="0" presId="urn:microsoft.com/office/officeart/2005/8/layout/orgChart1"/>
    <dgm:cxn modelId="{898E63AF-1A84-4CD9-AF96-F8FC21142B36}" type="presOf" srcId="{D486A87C-CC57-41BD-8FEC-F292B5689647}" destId="{9B792A16-1BD8-4623-A627-DE77AA0A2E00}" srcOrd="0" destOrd="0" presId="urn:microsoft.com/office/officeart/2005/8/layout/orgChart1"/>
    <dgm:cxn modelId="{1057A8EF-86CC-4442-BCEA-1F780947D0C1}" srcId="{C392565C-F7B3-46E2-A8C4-3848F73BCD25}" destId="{CC9335B5-6411-41DF-805E-56364E093BA4}" srcOrd="0" destOrd="0" parTransId="{C680C568-9F7E-4D63-85D3-C1575C25C3A8}" sibTransId="{5871BE5B-8923-43BD-AAD2-0EBFDFC4D1D1}"/>
    <dgm:cxn modelId="{62AA8181-F47B-4C56-8685-53AB3F8604EF}" type="presOf" srcId="{E4228B59-3D9B-4676-A8DF-B68BE3100880}" destId="{994A2B7D-21D7-4903-AC6F-D01C44BCA634}" srcOrd="0" destOrd="0" presId="urn:microsoft.com/office/officeart/2005/8/layout/orgChart1"/>
    <dgm:cxn modelId="{B47ABA3E-4E88-4D3F-9015-605C994C4007}" srcId="{C392565C-F7B3-46E2-A8C4-3848F73BCD25}" destId="{AC2D2AA6-7702-49FE-9FCE-4789138D23D0}" srcOrd="2" destOrd="0" parTransId="{650D95EF-6DB8-4332-BA81-E8BEEA1247C9}" sibTransId="{FEE483DB-1960-4120-B9C0-C89BB70F57F3}"/>
    <dgm:cxn modelId="{1E1B817D-107A-4233-9EF4-68FFE7E820F9}" type="presParOf" srcId="{379E0DCA-A41D-4162-9534-6C1CA78FACD7}" destId="{1E013DEB-FF3E-44F6-8616-36376E333148}" srcOrd="0" destOrd="0" presId="urn:microsoft.com/office/officeart/2005/8/layout/orgChart1"/>
    <dgm:cxn modelId="{7B35EC32-EA61-4BA0-8029-36D26824D9AD}" type="presParOf" srcId="{1E013DEB-FF3E-44F6-8616-36376E333148}" destId="{C568C3E9-0516-4A5C-95C2-7C10CA6298D5}" srcOrd="0" destOrd="0" presId="urn:microsoft.com/office/officeart/2005/8/layout/orgChart1"/>
    <dgm:cxn modelId="{22F99C1C-8439-4108-8793-31811436C283}" type="presParOf" srcId="{C568C3E9-0516-4A5C-95C2-7C10CA6298D5}" destId="{C662B992-057B-43DD-8B24-FF927F8F8550}" srcOrd="0" destOrd="0" presId="urn:microsoft.com/office/officeart/2005/8/layout/orgChart1"/>
    <dgm:cxn modelId="{BD16D35E-1BFA-47A9-BCB5-E5B8C503CC17}" type="presParOf" srcId="{C568C3E9-0516-4A5C-95C2-7C10CA6298D5}" destId="{017E9D01-58F1-492D-9167-87F6A9AB666A}" srcOrd="1" destOrd="0" presId="urn:microsoft.com/office/officeart/2005/8/layout/orgChart1"/>
    <dgm:cxn modelId="{8B1CE0F8-43E2-484C-BD7E-8A8272642F9C}" type="presParOf" srcId="{1E013DEB-FF3E-44F6-8616-36376E333148}" destId="{74A0B7BD-2E09-4812-A2F0-4F07C93865CC}" srcOrd="1" destOrd="0" presId="urn:microsoft.com/office/officeart/2005/8/layout/orgChart1"/>
    <dgm:cxn modelId="{44705B35-E1E6-4974-9632-29C5C984141D}" type="presParOf" srcId="{74A0B7BD-2E09-4812-A2F0-4F07C93865CC}" destId="{2957338F-4DF5-4392-AFD7-BF6FC6B2464D}" srcOrd="0" destOrd="0" presId="urn:microsoft.com/office/officeart/2005/8/layout/orgChart1"/>
    <dgm:cxn modelId="{A095A7B6-331B-47C7-BEDF-3B89552DE911}" type="presParOf" srcId="{74A0B7BD-2E09-4812-A2F0-4F07C93865CC}" destId="{7E1F1F25-A0D0-43C0-B425-EE1289BB2E75}" srcOrd="1" destOrd="0" presId="urn:microsoft.com/office/officeart/2005/8/layout/orgChart1"/>
    <dgm:cxn modelId="{4D6DC18D-8CA0-4E02-B604-FDCA3E18BB12}" type="presParOf" srcId="{7E1F1F25-A0D0-43C0-B425-EE1289BB2E75}" destId="{56346E79-FF1D-4B29-B21B-2727C984E68E}" srcOrd="0" destOrd="0" presId="urn:microsoft.com/office/officeart/2005/8/layout/orgChart1"/>
    <dgm:cxn modelId="{E9748262-BE9C-4FB3-A601-46B952B61A2B}" type="presParOf" srcId="{56346E79-FF1D-4B29-B21B-2727C984E68E}" destId="{D4A6B35E-AB5E-47B9-B828-FE5B5F69CAF1}" srcOrd="0" destOrd="0" presId="urn:microsoft.com/office/officeart/2005/8/layout/orgChart1"/>
    <dgm:cxn modelId="{EF44298E-CF49-4FE3-8E91-179D7CD28CD2}" type="presParOf" srcId="{56346E79-FF1D-4B29-B21B-2727C984E68E}" destId="{13BF4DCF-1AC5-428C-BB61-7D1093C7BE59}" srcOrd="1" destOrd="0" presId="urn:microsoft.com/office/officeart/2005/8/layout/orgChart1"/>
    <dgm:cxn modelId="{5190063B-0F94-40F9-87BB-91CABF36E381}" type="presParOf" srcId="{7E1F1F25-A0D0-43C0-B425-EE1289BB2E75}" destId="{201C1290-58F8-495A-B3D9-B31A57B183C6}" srcOrd="1" destOrd="0" presId="urn:microsoft.com/office/officeart/2005/8/layout/orgChart1"/>
    <dgm:cxn modelId="{C935B9F4-4B23-4E8A-9520-1FE80CE11A14}" type="presParOf" srcId="{201C1290-58F8-495A-B3D9-B31A57B183C6}" destId="{8B5E91CC-4430-4C34-920B-8C3251D1C409}" srcOrd="0" destOrd="0" presId="urn:microsoft.com/office/officeart/2005/8/layout/orgChart1"/>
    <dgm:cxn modelId="{054D254B-C3E7-454C-8460-8846A523E51D}" type="presParOf" srcId="{201C1290-58F8-495A-B3D9-B31A57B183C6}" destId="{0F616F2B-7B48-464E-8007-F6632C267866}" srcOrd="1" destOrd="0" presId="urn:microsoft.com/office/officeart/2005/8/layout/orgChart1"/>
    <dgm:cxn modelId="{1DDCCDD0-4CF3-4C6F-9E68-3508AB05B3EA}" type="presParOf" srcId="{0F616F2B-7B48-464E-8007-F6632C267866}" destId="{3E23819B-57D1-4BBB-A6D2-7E455149D406}" srcOrd="0" destOrd="0" presId="urn:microsoft.com/office/officeart/2005/8/layout/orgChart1"/>
    <dgm:cxn modelId="{8679E8B7-6D47-46E2-B0E7-2673167C8D51}" type="presParOf" srcId="{3E23819B-57D1-4BBB-A6D2-7E455149D406}" destId="{146457C9-BBE4-438F-9F8F-DCED45CAD64A}" srcOrd="0" destOrd="0" presId="urn:microsoft.com/office/officeart/2005/8/layout/orgChart1"/>
    <dgm:cxn modelId="{36417AA5-0E0E-425C-84AA-5F29DDB421D7}" type="presParOf" srcId="{3E23819B-57D1-4BBB-A6D2-7E455149D406}" destId="{1FC84D2E-FFFD-4482-B32C-E905484AA73D}" srcOrd="1" destOrd="0" presId="urn:microsoft.com/office/officeart/2005/8/layout/orgChart1"/>
    <dgm:cxn modelId="{8438C535-8BDA-469A-91F2-2B4443CF8186}" type="presParOf" srcId="{0F616F2B-7B48-464E-8007-F6632C267866}" destId="{CCC61BE2-1E9A-4F93-BAEA-F284CBB2F3C2}" srcOrd="1" destOrd="0" presId="urn:microsoft.com/office/officeart/2005/8/layout/orgChart1"/>
    <dgm:cxn modelId="{33FDE1B1-EB8A-4308-A4D3-5FB541F5E6E9}" type="presParOf" srcId="{0F616F2B-7B48-464E-8007-F6632C267866}" destId="{AE0E3647-2C0B-457D-A58B-ED11BF53E9CF}" srcOrd="2" destOrd="0" presId="urn:microsoft.com/office/officeart/2005/8/layout/orgChart1"/>
    <dgm:cxn modelId="{08101F8E-374E-4992-8237-3CECA81C0C0C}" type="presParOf" srcId="{201C1290-58F8-495A-B3D9-B31A57B183C6}" destId="{4B703890-CCBB-47A6-9951-592AB7EB0399}" srcOrd="2" destOrd="0" presId="urn:microsoft.com/office/officeart/2005/8/layout/orgChart1"/>
    <dgm:cxn modelId="{4E206F4B-0819-41EA-BDE3-A9098779A347}" type="presParOf" srcId="{201C1290-58F8-495A-B3D9-B31A57B183C6}" destId="{A88D06A2-177A-495A-8D5B-82CA065A9BA6}" srcOrd="3" destOrd="0" presId="urn:microsoft.com/office/officeart/2005/8/layout/orgChart1"/>
    <dgm:cxn modelId="{3407A8A8-BE6D-4DC0-9FFB-63468B178EBE}" type="presParOf" srcId="{A88D06A2-177A-495A-8D5B-82CA065A9BA6}" destId="{5BE86F29-A582-416F-AFCE-C5C80075931B}" srcOrd="0" destOrd="0" presId="urn:microsoft.com/office/officeart/2005/8/layout/orgChart1"/>
    <dgm:cxn modelId="{B001ECA7-848F-4E8B-8867-D3D20011E568}" type="presParOf" srcId="{5BE86F29-A582-416F-AFCE-C5C80075931B}" destId="{531A7C9F-37F5-4FAE-975B-F1EA1C1DF789}" srcOrd="0" destOrd="0" presId="urn:microsoft.com/office/officeart/2005/8/layout/orgChart1"/>
    <dgm:cxn modelId="{FE59E114-2A91-422B-B47E-280090A792B4}" type="presParOf" srcId="{5BE86F29-A582-416F-AFCE-C5C80075931B}" destId="{11B0A6BE-6A69-4363-BCB3-CC3E262BCD5D}" srcOrd="1" destOrd="0" presId="urn:microsoft.com/office/officeart/2005/8/layout/orgChart1"/>
    <dgm:cxn modelId="{3DE9C8D6-DEAD-4278-95AA-03EFB38089F7}" type="presParOf" srcId="{A88D06A2-177A-495A-8D5B-82CA065A9BA6}" destId="{9FB6768C-D973-4A2E-A421-7D8C0E5C528E}" srcOrd="1" destOrd="0" presId="urn:microsoft.com/office/officeart/2005/8/layout/orgChart1"/>
    <dgm:cxn modelId="{0B6416CD-F1AC-4F33-9E8A-A3EA0B101638}" type="presParOf" srcId="{A88D06A2-177A-495A-8D5B-82CA065A9BA6}" destId="{58711D32-DF66-4627-8058-74DF06E1DB81}" srcOrd="2" destOrd="0" presId="urn:microsoft.com/office/officeart/2005/8/layout/orgChart1"/>
    <dgm:cxn modelId="{85A8213D-32A7-4EF6-B2C6-BF0E6DDB725C}" type="presParOf" srcId="{201C1290-58F8-495A-B3D9-B31A57B183C6}" destId="{1DEBAA81-37B7-40DC-A19A-33DAFD5F1032}" srcOrd="4" destOrd="0" presId="urn:microsoft.com/office/officeart/2005/8/layout/orgChart1"/>
    <dgm:cxn modelId="{68663C8F-9903-4A01-83E8-2244A019B395}" type="presParOf" srcId="{201C1290-58F8-495A-B3D9-B31A57B183C6}" destId="{ABE494C8-204D-4F76-BEBA-D28BA289E243}" srcOrd="5" destOrd="0" presId="urn:microsoft.com/office/officeart/2005/8/layout/orgChart1"/>
    <dgm:cxn modelId="{9E3A065F-B24A-4E00-872E-8D813ABF4F1D}" type="presParOf" srcId="{ABE494C8-204D-4F76-BEBA-D28BA289E243}" destId="{CD9616BA-40F2-41DE-BA3B-AE4C59C4A7FD}" srcOrd="0" destOrd="0" presId="urn:microsoft.com/office/officeart/2005/8/layout/orgChart1"/>
    <dgm:cxn modelId="{3827732B-80E0-45F8-888B-ED905D98899C}" type="presParOf" srcId="{CD9616BA-40F2-41DE-BA3B-AE4C59C4A7FD}" destId="{7E2D7CBF-547B-4B8C-837A-0A9503CDDAF5}" srcOrd="0" destOrd="0" presId="urn:microsoft.com/office/officeart/2005/8/layout/orgChart1"/>
    <dgm:cxn modelId="{75753D41-B189-4759-BC67-82184CE76774}" type="presParOf" srcId="{CD9616BA-40F2-41DE-BA3B-AE4C59C4A7FD}" destId="{35C37B5C-9E71-4BDF-8719-82D366184810}" srcOrd="1" destOrd="0" presId="urn:microsoft.com/office/officeart/2005/8/layout/orgChart1"/>
    <dgm:cxn modelId="{21C49F6B-83FA-4879-BF64-F23BF726F88F}" type="presParOf" srcId="{ABE494C8-204D-4F76-BEBA-D28BA289E243}" destId="{AA1BBE13-D889-4592-888A-296CD6B6EB7F}" srcOrd="1" destOrd="0" presId="urn:microsoft.com/office/officeart/2005/8/layout/orgChart1"/>
    <dgm:cxn modelId="{EC24DDD0-C6A7-443A-B3E5-735784B3388C}" type="presParOf" srcId="{ABE494C8-204D-4F76-BEBA-D28BA289E243}" destId="{435343B7-34E7-4E6B-BCE2-627D5F51BC84}" srcOrd="2" destOrd="0" presId="urn:microsoft.com/office/officeart/2005/8/layout/orgChart1"/>
    <dgm:cxn modelId="{2B373422-95E8-4B56-A903-3E7C2CCCEF5B}" type="presParOf" srcId="{201C1290-58F8-495A-B3D9-B31A57B183C6}" destId="{ECE6611E-640B-4EC9-8A98-B55F78307616}" srcOrd="6" destOrd="0" presId="urn:microsoft.com/office/officeart/2005/8/layout/orgChart1"/>
    <dgm:cxn modelId="{2B3714AE-408F-4064-BE02-A26492D65634}" type="presParOf" srcId="{201C1290-58F8-495A-B3D9-B31A57B183C6}" destId="{5B30B219-1870-4B82-8988-A3F94BEA2BD3}" srcOrd="7" destOrd="0" presId="urn:microsoft.com/office/officeart/2005/8/layout/orgChart1"/>
    <dgm:cxn modelId="{871E88F4-68E8-4596-A044-1200C7BE379F}" type="presParOf" srcId="{5B30B219-1870-4B82-8988-A3F94BEA2BD3}" destId="{A8475660-AD9C-4B20-B28B-DD6ABC4F9A7C}" srcOrd="0" destOrd="0" presId="urn:microsoft.com/office/officeart/2005/8/layout/orgChart1"/>
    <dgm:cxn modelId="{A6BCE196-8EB8-4ADF-AC3D-5321A6A4E9A2}" type="presParOf" srcId="{A8475660-AD9C-4B20-B28B-DD6ABC4F9A7C}" destId="{994A2B7D-21D7-4903-AC6F-D01C44BCA634}" srcOrd="0" destOrd="0" presId="urn:microsoft.com/office/officeart/2005/8/layout/orgChart1"/>
    <dgm:cxn modelId="{23D971A7-727C-4E23-87BA-69DB1FDDAB73}" type="presParOf" srcId="{A8475660-AD9C-4B20-B28B-DD6ABC4F9A7C}" destId="{DB251BB6-89A9-4232-BFBA-D4B4386343C0}" srcOrd="1" destOrd="0" presId="urn:microsoft.com/office/officeart/2005/8/layout/orgChart1"/>
    <dgm:cxn modelId="{3F437AA3-4417-43D7-AC30-C99092C32CED}" type="presParOf" srcId="{5B30B219-1870-4B82-8988-A3F94BEA2BD3}" destId="{80DDB99A-FCFD-4A90-960E-1043ACC0E61B}" srcOrd="1" destOrd="0" presId="urn:microsoft.com/office/officeart/2005/8/layout/orgChart1"/>
    <dgm:cxn modelId="{D6DD9DA3-9D6C-4604-8027-4AFCF3FA3D60}" type="presParOf" srcId="{5B30B219-1870-4B82-8988-A3F94BEA2BD3}" destId="{0CC149AB-57A7-43D7-BE85-DF945F06FD8F}" srcOrd="2" destOrd="0" presId="urn:microsoft.com/office/officeart/2005/8/layout/orgChart1"/>
    <dgm:cxn modelId="{BB665EA4-B1D1-4DCB-89C8-2737D59EF8FC}" type="presParOf" srcId="{7E1F1F25-A0D0-43C0-B425-EE1289BB2E75}" destId="{0B58C568-FA5C-4876-A751-15FFD829E49F}" srcOrd="2" destOrd="0" presId="urn:microsoft.com/office/officeart/2005/8/layout/orgChart1"/>
    <dgm:cxn modelId="{F041311D-A231-4B01-85DD-D33609C00A1A}" type="presParOf" srcId="{74A0B7BD-2E09-4812-A2F0-4F07C93865CC}" destId="{A091527A-C82F-4C65-BAE5-1A7D12254EBB}" srcOrd="2" destOrd="0" presId="urn:microsoft.com/office/officeart/2005/8/layout/orgChart1"/>
    <dgm:cxn modelId="{4DB4ADAA-E186-4C93-A647-B2B63AAD4CCE}" type="presParOf" srcId="{74A0B7BD-2E09-4812-A2F0-4F07C93865CC}" destId="{F05F0D7C-0A92-40C4-96AA-F73CC1B75733}" srcOrd="3" destOrd="0" presId="urn:microsoft.com/office/officeart/2005/8/layout/orgChart1"/>
    <dgm:cxn modelId="{7026AAEF-37D4-440D-AE85-7201137B44A8}" type="presParOf" srcId="{F05F0D7C-0A92-40C4-96AA-F73CC1B75733}" destId="{7CBF156E-7009-47A7-86F2-82F8B442B787}" srcOrd="0" destOrd="0" presId="urn:microsoft.com/office/officeart/2005/8/layout/orgChart1"/>
    <dgm:cxn modelId="{D7DFB089-D4A7-4D56-A716-B8C022B2CF7B}" type="presParOf" srcId="{7CBF156E-7009-47A7-86F2-82F8B442B787}" destId="{6BED2E4D-71AA-4FF5-9B1C-73FF25F86F4D}" srcOrd="0" destOrd="0" presId="urn:microsoft.com/office/officeart/2005/8/layout/orgChart1"/>
    <dgm:cxn modelId="{649D3327-11F5-4852-8BE2-D696BF4FCEC8}" type="presParOf" srcId="{7CBF156E-7009-47A7-86F2-82F8B442B787}" destId="{8071232A-FE3A-4021-BBF3-8749A4649CCE}" srcOrd="1" destOrd="0" presId="urn:microsoft.com/office/officeart/2005/8/layout/orgChart1"/>
    <dgm:cxn modelId="{DE61EA58-E11D-4F5E-B820-7931ABBA6FF4}" type="presParOf" srcId="{F05F0D7C-0A92-40C4-96AA-F73CC1B75733}" destId="{1E262841-EA62-405F-9104-27D8CBF8641C}" srcOrd="1" destOrd="0" presId="urn:microsoft.com/office/officeart/2005/8/layout/orgChart1"/>
    <dgm:cxn modelId="{DFEABA6D-9D0E-4BA8-A618-92D4C543DD51}" type="presParOf" srcId="{1E262841-EA62-405F-9104-27D8CBF8641C}" destId="{75D6DB17-A35A-4CEE-8C9E-273AB4630F56}" srcOrd="0" destOrd="0" presId="urn:microsoft.com/office/officeart/2005/8/layout/orgChart1"/>
    <dgm:cxn modelId="{E55458C6-ACC3-403B-9D05-74F5948B9C58}" type="presParOf" srcId="{1E262841-EA62-405F-9104-27D8CBF8641C}" destId="{1D708F6F-6FCA-4A58-97CD-E1410F3B6BCE}" srcOrd="1" destOrd="0" presId="urn:microsoft.com/office/officeart/2005/8/layout/orgChart1"/>
    <dgm:cxn modelId="{E5DDAB43-DAAB-4205-BA79-E68BA2B66410}" type="presParOf" srcId="{1D708F6F-6FCA-4A58-97CD-E1410F3B6BCE}" destId="{62D9CBAD-E01A-4EF0-A7E1-FC324B3DC910}" srcOrd="0" destOrd="0" presId="urn:microsoft.com/office/officeart/2005/8/layout/orgChart1"/>
    <dgm:cxn modelId="{1366608A-EF7D-432C-BC53-D14415A5EDB4}" type="presParOf" srcId="{62D9CBAD-E01A-4EF0-A7E1-FC324B3DC910}" destId="{9B792A16-1BD8-4623-A627-DE77AA0A2E00}" srcOrd="0" destOrd="0" presId="urn:microsoft.com/office/officeart/2005/8/layout/orgChart1"/>
    <dgm:cxn modelId="{54EFD371-CDF4-4F41-AD95-CDAD9C7E908D}" type="presParOf" srcId="{62D9CBAD-E01A-4EF0-A7E1-FC324B3DC910}" destId="{EAFFEAAD-8244-4B2C-A1E0-AFC08F8E5116}" srcOrd="1" destOrd="0" presId="urn:microsoft.com/office/officeart/2005/8/layout/orgChart1"/>
    <dgm:cxn modelId="{8D208CE6-3395-4442-9BE3-DE5109601526}" type="presParOf" srcId="{1D708F6F-6FCA-4A58-97CD-E1410F3B6BCE}" destId="{20FCBC21-D51E-467F-90B4-B2B50B587468}" srcOrd="1" destOrd="0" presId="urn:microsoft.com/office/officeart/2005/8/layout/orgChart1"/>
    <dgm:cxn modelId="{A859603F-4C65-403C-95F1-4FF166B0C81A}" type="presParOf" srcId="{1D708F6F-6FCA-4A58-97CD-E1410F3B6BCE}" destId="{625B8E82-11D5-4DD4-A68C-0F14D2773F65}" srcOrd="2" destOrd="0" presId="urn:microsoft.com/office/officeart/2005/8/layout/orgChart1"/>
    <dgm:cxn modelId="{1DBAAB34-5903-446A-B3BA-1ABCBC1D788A}" type="presParOf" srcId="{1E262841-EA62-405F-9104-27D8CBF8641C}" destId="{397AB4AF-E86D-4337-9CC7-C10088C0D250}" srcOrd="2" destOrd="0" presId="urn:microsoft.com/office/officeart/2005/8/layout/orgChart1"/>
    <dgm:cxn modelId="{2C30C485-5B9F-481B-A5F4-9E5981A5BCAE}" type="presParOf" srcId="{1E262841-EA62-405F-9104-27D8CBF8641C}" destId="{5AAD5A0D-6E4B-48B8-A88F-3BADAA4113B7}" srcOrd="3" destOrd="0" presId="urn:microsoft.com/office/officeart/2005/8/layout/orgChart1"/>
    <dgm:cxn modelId="{353EE088-3235-4CD1-A888-FF50EAB92C4B}" type="presParOf" srcId="{5AAD5A0D-6E4B-48B8-A88F-3BADAA4113B7}" destId="{7EE9A805-3933-4038-A12B-7DE2152D25DA}" srcOrd="0" destOrd="0" presId="urn:microsoft.com/office/officeart/2005/8/layout/orgChart1"/>
    <dgm:cxn modelId="{73F700EA-F8D7-4D2D-827A-C8F950F5B817}" type="presParOf" srcId="{7EE9A805-3933-4038-A12B-7DE2152D25DA}" destId="{1F09F8A0-08BA-4A81-9CDB-BE0E04835007}" srcOrd="0" destOrd="0" presId="urn:microsoft.com/office/officeart/2005/8/layout/orgChart1"/>
    <dgm:cxn modelId="{46191DA4-7A40-40A9-8225-9951D4F4DE13}" type="presParOf" srcId="{7EE9A805-3933-4038-A12B-7DE2152D25DA}" destId="{167A2763-A0D8-43A0-A4C4-4847D641304D}" srcOrd="1" destOrd="0" presId="urn:microsoft.com/office/officeart/2005/8/layout/orgChart1"/>
    <dgm:cxn modelId="{0834498C-36C0-434D-9EF9-23A5DB89EB55}" type="presParOf" srcId="{5AAD5A0D-6E4B-48B8-A88F-3BADAA4113B7}" destId="{66FFD36C-3524-43C1-9EEA-25DDBE597F35}" srcOrd="1" destOrd="0" presId="urn:microsoft.com/office/officeart/2005/8/layout/orgChart1"/>
    <dgm:cxn modelId="{A2B3CC8F-6066-4C1F-897A-C80E754D1BC5}" type="presParOf" srcId="{5AAD5A0D-6E4B-48B8-A88F-3BADAA4113B7}" destId="{11B56771-C7C2-444F-A5D9-4E43C899E286}" srcOrd="2" destOrd="0" presId="urn:microsoft.com/office/officeart/2005/8/layout/orgChart1"/>
    <dgm:cxn modelId="{DD225921-6819-47BB-A003-1A3F8C6F0CDE}" type="presParOf" srcId="{F05F0D7C-0A92-40C4-96AA-F73CC1B75733}" destId="{7CBD2DD1-6D2D-41D2-8813-B4A7823E2D1C}" srcOrd="2" destOrd="0" presId="urn:microsoft.com/office/officeart/2005/8/layout/orgChart1"/>
    <dgm:cxn modelId="{FFFDDEA4-02D3-479F-9A1F-C0CE12B20D49}" type="presParOf" srcId="{74A0B7BD-2E09-4812-A2F0-4F07C93865CC}" destId="{44A1E135-65C2-43FD-9781-791A9CF12A65}" srcOrd="4" destOrd="0" presId="urn:microsoft.com/office/officeart/2005/8/layout/orgChart1"/>
    <dgm:cxn modelId="{940F3613-E506-40C1-A1FE-21F986057CCD}" type="presParOf" srcId="{74A0B7BD-2E09-4812-A2F0-4F07C93865CC}" destId="{B3F75F79-6DAB-4E91-9264-AF74D50B6094}" srcOrd="5" destOrd="0" presId="urn:microsoft.com/office/officeart/2005/8/layout/orgChart1"/>
    <dgm:cxn modelId="{9BF61520-E2F1-4D8D-8EF0-9CA1B860C455}" type="presParOf" srcId="{B3F75F79-6DAB-4E91-9264-AF74D50B6094}" destId="{467D2138-1777-416C-820A-18B74FDFA832}" srcOrd="0" destOrd="0" presId="urn:microsoft.com/office/officeart/2005/8/layout/orgChart1"/>
    <dgm:cxn modelId="{48F04118-AF9D-4F13-AC13-229BDC4F8F43}" type="presParOf" srcId="{467D2138-1777-416C-820A-18B74FDFA832}" destId="{6F301F00-6DAE-4D00-A8C7-64811516A438}" srcOrd="0" destOrd="0" presId="urn:microsoft.com/office/officeart/2005/8/layout/orgChart1"/>
    <dgm:cxn modelId="{6568433A-1FC2-437D-B423-490E34F99C8E}" type="presParOf" srcId="{467D2138-1777-416C-820A-18B74FDFA832}" destId="{E6CE40F8-F6AC-463E-A730-4828FBE857B0}" srcOrd="1" destOrd="0" presId="urn:microsoft.com/office/officeart/2005/8/layout/orgChart1"/>
    <dgm:cxn modelId="{BB00E128-A5A6-4766-8346-1F2A7421D21E}" type="presParOf" srcId="{B3F75F79-6DAB-4E91-9264-AF74D50B6094}" destId="{AABC6060-25F9-48E7-8C34-8B4A94CF733E}" srcOrd="1" destOrd="0" presId="urn:microsoft.com/office/officeart/2005/8/layout/orgChart1"/>
    <dgm:cxn modelId="{84898054-FDEA-4C35-887E-F0C34B58C8BD}" type="presParOf" srcId="{AABC6060-25F9-48E7-8C34-8B4A94CF733E}" destId="{EFADB3CA-EFD0-4F38-AFED-27A81661C430}" srcOrd="0" destOrd="0" presId="urn:microsoft.com/office/officeart/2005/8/layout/orgChart1"/>
    <dgm:cxn modelId="{C409E863-3850-434E-B301-7E6F56C6F57C}" type="presParOf" srcId="{AABC6060-25F9-48E7-8C34-8B4A94CF733E}" destId="{540200D5-0B6A-43F7-832A-403C8CE1106E}" srcOrd="1" destOrd="0" presId="urn:microsoft.com/office/officeart/2005/8/layout/orgChart1"/>
    <dgm:cxn modelId="{9A3917C0-6AA9-49C3-BF93-26842293FA4E}" type="presParOf" srcId="{540200D5-0B6A-43F7-832A-403C8CE1106E}" destId="{56E20C57-99BD-4377-BCA6-4F561F8DD74B}" srcOrd="0" destOrd="0" presId="urn:microsoft.com/office/officeart/2005/8/layout/orgChart1"/>
    <dgm:cxn modelId="{98029963-AF64-4F59-9DFC-74D85454E609}" type="presParOf" srcId="{56E20C57-99BD-4377-BCA6-4F561F8DD74B}" destId="{E093A473-39DD-432D-803D-C47E9C016D0A}" srcOrd="0" destOrd="0" presId="urn:microsoft.com/office/officeart/2005/8/layout/orgChart1"/>
    <dgm:cxn modelId="{9BFAA507-E91C-41A2-911A-A825AF4A9EA7}" type="presParOf" srcId="{56E20C57-99BD-4377-BCA6-4F561F8DD74B}" destId="{A31131B4-95B1-4177-AE6C-1AE6E9F34F25}" srcOrd="1" destOrd="0" presId="urn:microsoft.com/office/officeart/2005/8/layout/orgChart1"/>
    <dgm:cxn modelId="{494C302D-3EB3-4E11-915D-40F0B8808D02}" type="presParOf" srcId="{540200D5-0B6A-43F7-832A-403C8CE1106E}" destId="{64E7B5E8-2103-41DF-909E-0365C62470CA}" srcOrd="1" destOrd="0" presId="urn:microsoft.com/office/officeart/2005/8/layout/orgChart1"/>
    <dgm:cxn modelId="{57CEFBF5-22DC-4829-A1DF-9607E33DF84D}" type="presParOf" srcId="{540200D5-0B6A-43F7-832A-403C8CE1106E}" destId="{FACEC49E-2A05-4162-BCAE-CF1B7C586892}" srcOrd="2" destOrd="0" presId="urn:microsoft.com/office/officeart/2005/8/layout/orgChart1"/>
    <dgm:cxn modelId="{BC80D529-DB25-4E84-B9CA-4C23213F261D}" type="presParOf" srcId="{AABC6060-25F9-48E7-8C34-8B4A94CF733E}" destId="{6FE0E592-6928-4DD1-9D55-3AE2EB4D3ABF}" srcOrd="2" destOrd="0" presId="urn:microsoft.com/office/officeart/2005/8/layout/orgChart1"/>
    <dgm:cxn modelId="{84D707CE-C0D5-4CE8-B4A6-98E86A5FF620}" type="presParOf" srcId="{AABC6060-25F9-48E7-8C34-8B4A94CF733E}" destId="{424328C9-DED9-432B-98AA-9FE3C9BA08A1}" srcOrd="3" destOrd="0" presId="urn:microsoft.com/office/officeart/2005/8/layout/orgChart1"/>
    <dgm:cxn modelId="{76AB4657-0C03-4893-8076-CF6088A8431F}" type="presParOf" srcId="{424328C9-DED9-432B-98AA-9FE3C9BA08A1}" destId="{D0FF47DF-B981-4FD3-B59C-021A14D7FD64}" srcOrd="0" destOrd="0" presId="urn:microsoft.com/office/officeart/2005/8/layout/orgChart1"/>
    <dgm:cxn modelId="{3D59ABB9-E456-47D0-A66F-4C82FCAB4035}" type="presParOf" srcId="{D0FF47DF-B981-4FD3-B59C-021A14D7FD64}" destId="{1684FE29-9516-45C2-BD0F-18C1B743E629}" srcOrd="0" destOrd="0" presId="urn:microsoft.com/office/officeart/2005/8/layout/orgChart1"/>
    <dgm:cxn modelId="{91599FE0-51D0-4D8A-B00D-AF5B2C9960E9}" type="presParOf" srcId="{D0FF47DF-B981-4FD3-B59C-021A14D7FD64}" destId="{3BEF5B80-83B3-4A3B-857D-C57DC34EC55C}" srcOrd="1" destOrd="0" presId="urn:microsoft.com/office/officeart/2005/8/layout/orgChart1"/>
    <dgm:cxn modelId="{CC3DCB96-74ED-44D2-8333-E1DA8C9E54AB}" type="presParOf" srcId="{424328C9-DED9-432B-98AA-9FE3C9BA08A1}" destId="{EB78690A-F67A-42E4-8C83-9CA98A2BDF87}" srcOrd="1" destOrd="0" presId="urn:microsoft.com/office/officeart/2005/8/layout/orgChart1"/>
    <dgm:cxn modelId="{E3EDDE5B-9515-4034-AED8-84FCE16128FD}" type="presParOf" srcId="{424328C9-DED9-432B-98AA-9FE3C9BA08A1}" destId="{7F0A8A3B-E17C-4FD4-9069-B85D522B3785}" srcOrd="2" destOrd="0" presId="urn:microsoft.com/office/officeart/2005/8/layout/orgChart1"/>
    <dgm:cxn modelId="{D8B07AE3-F0D7-450E-9A5C-514624F2C79C}" type="presParOf" srcId="{AABC6060-25F9-48E7-8C34-8B4A94CF733E}" destId="{0BD33B80-C729-4E1B-9DB1-47F28464E91B}" srcOrd="4" destOrd="0" presId="urn:microsoft.com/office/officeart/2005/8/layout/orgChart1"/>
    <dgm:cxn modelId="{D8A68679-79D4-4E63-8D60-1B598EAC01FB}" type="presParOf" srcId="{AABC6060-25F9-48E7-8C34-8B4A94CF733E}" destId="{A8DB4EA9-F17E-4DFA-A57A-9353A64C51CE}" srcOrd="5" destOrd="0" presId="urn:microsoft.com/office/officeart/2005/8/layout/orgChart1"/>
    <dgm:cxn modelId="{A2B04397-F34E-4A5D-A4F9-2E222E757A17}" type="presParOf" srcId="{A8DB4EA9-F17E-4DFA-A57A-9353A64C51CE}" destId="{AB1BF549-357F-4890-96D6-4C9442596BC8}" srcOrd="0" destOrd="0" presId="urn:microsoft.com/office/officeart/2005/8/layout/orgChart1"/>
    <dgm:cxn modelId="{3EE35247-DC5A-4357-B04E-124889B7303E}" type="presParOf" srcId="{AB1BF549-357F-4890-96D6-4C9442596BC8}" destId="{3A1D76CE-8908-440F-BFBD-897977194DF1}" srcOrd="0" destOrd="0" presId="urn:microsoft.com/office/officeart/2005/8/layout/orgChart1"/>
    <dgm:cxn modelId="{C38F30F6-282E-4955-BEE4-02CFA86648B7}" type="presParOf" srcId="{AB1BF549-357F-4890-96D6-4C9442596BC8}" destId="{A83FF700-CEE3-424B-84BA-9860DEDCEE44}" srcOrd="1" destOrd="0" presId="urn:microsoft.com/office/officeart/2005/8/layout/orgChart1"/>
    <dgm:cxn modelId="{95843C80-86F7-48F4-8BC3-0F59B12F5957}" type="presParOf" srcId="{A8DB4EA9-F17E-4DFA-A57A-9353A64C51CE}" destId="{D96AFB38-D34D-4051-8B5A-A7F5D1BFDC06}" srcOrd="1" destOrd="0" presId="urn:microsoft.com/office/officeart/2005/8/layout/orgChart1"/>
    <dgm:cxn modelId="{4056EE82-0829-4533-B749-8F6275D2ADAA}" type="presParOf" srcId="{A8DB4EA9-F17E-4DFA-A57A-9353A64C51CE}" destId="{3BD5AE8D-D4D4-4C83-A2BE-369C28016AC6}" srcOrd="2" destOrd="0" presId="urn:microsoft.com/office/officeart/2005/8/layout/orgChart1"/>
    <dgm:cxn modelId="{71915E38-2BB8-42CC-8D8C-47BE8C2A66CD}" type="presParOf" srcId="{AABC6060-25F9-48E7-8C34-8B4A94CF733E}" destId="{3AED7A66-7EBF-4FE1-B39D-6EFAE1952BA0}" srcOrd="6" destOrd="0" presId="urn:microsoft.com/office/officeart/2005/8/layout/orgChart1"/>
    <dgm:cxn modelId="{D5C12772-3AC2-4A41-8685-E6A9C44A6345}" type="presParOf" srcId="{AABC6060-25F9-48E7-8C34-8B4A94CF733E}" destId="{E7C9D858-0B6E-4387-B925-F13FD13820E4}" srcOrd="7" destOrd="0" presId="urn:microsoft.com/office/officeart/2005/8/layout/orgChart1"/>
    <dgm:cxn modelId="{55C6044E-8365-45DC-B4E5-39B8C47956FE}" type="presParOf" srcId="{E7C9D858-0B6E-4387-B925-F13FD13820E4}" destId="{F84E02EC-FDAD-43B3-B436-5AA19E8BED0B}" srcOrd="0" destOrd="0" presId="urn:microsoft.com/office/officeart/2005/8/layout/orgChart1"/>
    <dgm:cxn modelId="{2B1F0CE6-65F8-4114-A0D6-F2F0EA539E4F}" type="presParOf" srcId="{F84E02EC-FDAD-43B3-B436-5AA19E8BED0B}" destId="{B8C6D7ED-EB95-4A3A-9553-331CE90D81FD}" srcOrd="0" destOrd="0" presId="urn:microsoft.com/office/officeart/2005/8/layout/orgChart1"/>
    <dgm:cxn modelId="{EB71CC05-8FD8-4B65-920E-5B73A6439408}" type="presParOf" srcId="{F84E02EC-FDAD-43B3-B436-5AA19E8BED0B}" destId="{28539016-4D77-40FC-A487-BE859FF93E33}" srcOrd="1" destOrd="0" presId="urn:microsoft.com/office/officeart/2005/8/layout/orgChart1"/>
    <dgm:cxn modelId="{04455781-2619-4767-99E9-5AF0034D5B92}" type="presParOf" srcId="{E7C9D858-0B6E-4387-B925-F13FD13820E4}" destId="{C9E600D3-5719-4A83-9952-4B61DAE65A0F}" srcOrd="1" destOrd="0" presId="urn:microsoft.com/office/officeart/2005/8/layout/orgChart1"/>
    <dgm:cxn modelId="{36FCEA88-E037-46F5-A3AA-2CAAA4C32357}" type="presParOf" srcId="{E7C9D858-0B6E-4387-B925-F13FD13820E4}" destId="{60B6AD42-8B5F-4B4A-959D-6B1D407BBA10}" srcOrd="2" destOrd="0" presId="urn:microsoft.com/office/officeart/2005/8/layout/orgChart1"/>
    <dgm:cxn modelId="{8BDBF0E5-4A99-4742-800B-F150B595E955}" type="presParOf" srcId="{B3F75F79-6DAB-4E91-9264-AF74D50B6094}" destId="{7AAE7028-319F-49CD-961D-3EAEC2DCED08}" srcOrd="2" destOrd="0" presId="urn:microsoft.com/office/officeart/2005/8/layout/orgChart1"/>
    <dgm:cxn modelId="{5ECE02FE-0889-428A-AF3A-4E01AB19BECC}" type="presParOf" srcId="{1E013DEB-FF3E-44F6-8616-36376E333148}" destId="{F6FE7BFC-6D48-4EFF-95F9-CDB1BF0A745C}" srcOrd="2" destOrd="0" presId="urn:microsoft.com/office/officeart/2005/8/layout/orgChar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BBDEB2-C7CA-4B0B-A58F-A3D6A0A4B3AC}" type="doc">
      <dgm:prSet loTypeId="urn:microsoft.com/office/officeart/2005/8/layout/equation1" loCatId="process" qsTypeId="urn:microsoft.com/office/officeart/2005/8/quickstyle/simple1" qsCatId="simple" csTypeId="urn:microsoft.com/office/officeart/2005/8/colors/accent4_2" csCatId="accent4" phldr="1"/>
      <dgm:spPr/>
    </dgm:pt>
    <dgm:pt modelId="{B416A9EC-CEE6-40B5-AFC8-1786A7081AF7}">
      <dgm:prSet phldrT="[Text]"/>
      <dgm:spPr/>
      <dgm:t>
        <a:bodyPr/>
        <a:lstStyle/>
        <a:p>
          <a:r>
            <a:rPr lang="en-US" dirty="0" smtClean="0"/>
            <a:t>Oceanic</a:t>
          </a:r>
          <a:endParaRPr lang="en-US" dirty="0"/>
        </a:p>
      </dgm:t>
    </dgm:pt>
    <dgm:pt modelId="{BDA4F14E-5981-496E-B1F5-1C0F5748208A}" type="parTrans" cxnId="{EC131E10-6ECE-48D1-B23C-1F0756565292}">
      <dgm:prSet/>
      <dgm:spPr/>
      <dgm:t>
        <a:bodyPr/>
        <a:lstStyle/>
        <a:p>
          <a:endParaRPr lang="en-US"/>
        </a:p>
      </dgm:t>
    </dgm:pt>
    <dgm:pt modelId="{26E70D85-0445-4306-BF27-E35F5441D050}" type="sibTrans" cxnId="{EC131E10-6ECE-48D1-B23C-1F0756565292}">
      <dgm:prSet/>
      <dgm:spPr/>
      <dgm:t>
        <a:bodyPr/>
        <a:lstStyle/>
        <a:p>
          <a:endParaRPr lang="en-US" dirty="0"/>
        </a:p>
      </dgm:t>
    </dgm:pt>
    <dgm:pt modelId="{69340669-73B1-4863-AA67-6F95087A5347}">
      <dgm:prSet phldrT="[Text]"/>
      <dgm:spPr/>
      <dgm:t>
        <a:bodyPr/>
        <a:lstStyle/>
        <a:p>
          <a:r>
            <a:rPr lang="en-US" dirty="0" smtClean="0"/>
            <a:t>Inland</a:t>
          </a:r>
          <a:endParaRPr lang="en-US" dirty="0"/>
        </a:p>
      </dgm:t>
    </dgm:pt>
    <dgm:pt modelId="{AD2A3066-22FB-4E6F-B774-B6F291A56D4A}" type="parTrans" cxnId="{05FFA7E7-43A6-435E-B873-302B4F200B5E}">
      <dgm:prSet/>
      <dgm:spPr/>
      <dgm:t>
        <a:bodyPr/>
        <a:lstStyle/>
        <a:p>
          <a:endParaRPr lang="en-US"/>
        </a:p>
      </dgm:t>
    </dgm:pt>
    <dgm:pt modelId="{B4D653E2-256A-4389-9D40-9FA48332B492}" type="sibTrans" cxnId="{05FFA7E7-43A6-435E-B873-302B4F200B5E}">
      <dgm:prSet/>
      <dgm:spPr/>
      <dgm:t>
        <a:bodyPr/>
        <a:lstStyle/>
        <a:p>
          <a:endParaRPr lang="en-US" dirty="0"/>
        </a:p>
      </dgm:t>
    </dgm:pt>
    <dgm:pt modelId="{B3B5378D-B752-4B30-B7A5-B29C16DF9AE9}">
      <dgm:prSet phldrT="[Text]"/>
      <dgm:spPr/>
      <dgm:t>
        <a:bodyPr/>
        <a:lstStyle/>
        <a:p>
          <a:r>
            <a:rPr lang="en-US" dirty="0" smtClean="0"/>
            <a:t>Waterways</a:t>
          </a:r>
          <a:endParaRPr lang="en-US" dirty="0"/>
        </a:p>
      </dgm:t>
    </dgm:pt>
    <dgm:pt modelId="{200E0E3A-6DF5-47A9-B291-03BDE016981C}" type="parTrans" cxnId="{A49AD578-A11D-4281-B208-2D59B3345EF0}">
      <dgm:prSet/>
      <dgm:spPr/>
      <dgm:t>
        <a:bodyPr/>
        <a:lstStyle/>
        <a:p>
          <a:endParaRPr lang="en-US"/>
        </a:p>
      </dgm:t>
    </dgm:pt>
    <dgm:pt modelId="{43DFB933-D808-4BC2-8C32-E7302ECF00E8}" type="sibTrans" cxnId="{A49AD578-A11D-4281-B208-2D59B3345EF0}">
      <dgm:prSet/>
      <dgm:spPr/>
      <dgm:t>
        <a:bodyPr/>
        <a:lstStyle/>
        <a:p>
          <a:endParaRPr lang="en-US"/>
        </a:p>
      </dgm:t>
    </dgm:pt>
    <dgm:pt modelId="{5CDEDCC3-BF76-46F2-BD89-EFBD873547CC}" type="pres">
      <dgm:prSet presAssocID="{00BBDEB2-C7CA-4B0B-A58F-A3D6A0A4B3AC}" presName="linearFlow" presStyleCnt="0">
        <dgm:presLayoutVars>
          <dgm:dir/>
          <dgm:resizeHandles val="exact"/>
        </dgm:presLayoutVars>
      </dgm:prSet>
      <dgm:spPr/>
    </dgm:pt>
    <dgm:pt modelId="{50BECDC7-845B-4088-B8CC-A2C6B23CC909}" type="pres">
      <dgm:prSet presAssocID="{B416A9EC-CEE6-40B5-AFC8-1786A7081AF7}" presName="node" presStyleLbl="node1" presStyleIdx="0" presStyleCnt="3" custScaleX="150735" custScaleY="1602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1E762-8CAC-48F8-A2BE-488910F53C4D}" type="pres">
      <dgm:prSet presAssocID="{26E70D85-0445-4306-BF27-E35F5441D050}" presName="spacerL" presStyleCnt="0"/>
      <dgm:spPr/>
    </dgm:pt>
    <dgm:pt modelId="{62437159-96D3-442A-BE22-5A5717B9829C}" type="pres">
      <dgm:prSet presAssocID="{26E70D85-0445-4306-BF27-E35F5441D05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FF0E516-EE10-4552-82F7-D4BA4A2A8CFC}" type="pres">
      <dgm:prSet presAssocID="{26E70D85-0445-4306-BF27-E35F5441D050}" presName="spacerR" presStyleCnt="0"/>
      <dgm:spPr/>
    </dgm:pt>
    <dgm:pt modelId="{164AE2BC-94A4-4DF4-B280-C25BA3C60832}" type="pres">
      <dgm:prSet presAssocID="{69340669-73B1-4863-AA67-6F95087A5347}" presName="node" presStyleLbl="node1" presStyleIdx="1" presStyleCnt="3" custScaleX="154112" custScaleY="170998" custLinFactNeighborX="-8044" custLinFactNeighborY="-3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28CB6-ED7C-4461-BC63-97C80B279F3D}" type="pres">
      <dgm:prSet presAssocID="{B4D653E2-256A-4389-9D40-9FA48332B492}" presName="spacerL" presStyleCnt="0"/>
      <dgm:spPr/>
    </dgm:pt>
    <dgm:pt modelId="{BF6588E2-8EA5-4F84-8080-E1F92ED5C087}" type="pres">
      <dgm:prSet presAssocID="{B4D653E2-256A-4389-9D40-9FA48332B49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933B994-845A-4D66-BFB3-A4C4BD0E8596}" type="pres">
      <dgm:prSet presAssocID="{B4D653E2-256A-4389-9D40-9FA48332B492}" presName="spacerR" presStyleCnt="0"/>
      <dgm:spPr/>
    </dgm:pt>
    <dgm:pt modelId="{F7906758-B42C-4DDC-9F6E-7BA2DDFE5F5E}" type="pres">
      <dgm:prSet presAssocID="{B3B5378D-B752-4B30-B7A5-B29C16DF9AE9}" presName="node" presStyleLbl="node1" presStyleIdx="2" presStyleCnt="3" custScaleX="193190" custScaleY="1836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131E10-6ECE-48D1-B23C-1F0756565292}" srcId="{00BBDEB2-C7CA-4B0B-A58F-A3D6A0A4B3AC}" destId="{B416A9EC-CEE6-40B5-AFC8-1786A7081AF7}" srcOrd="0" destOrd="0" parTransId="{BDA4F14E-5981-496E-B1F5-1C0F5748208A}" sibTransId="{26E70D85-0445-4306-BF27-E35F5441D050}"/>
    <dgm:cxn modelId="{680D58C2-578E-49D2-857C-8512EACD1A5B}" type="presOf" srcId="{B4D653E2-256A-4389-9D40-9FA48332B492}" destId="{BF6588E2-8EA5-4F84-8080-E1F92ED5C087}" srcOrd="0" destOrd="0" presId="urn:microsoft.com/office/officeart/2005/8/layout/equation1"/>
    <dgm:cxn modelId="{DFDC2F06-570C-4BF0-B1E1-B78B08A7C2AC}" type="presOf" srcId="{B416A9EC-CEE6-40B5-AFC8-1786A7081AF7}" destId="{50BECDC7-845B-4088-B8CC-A2C6B23CC909}" srcOrd="0" destOrd="0" presId="urn:microsoft.com/office/officeart/2005/8/layout/equation1"/>
    <dgm:cxn modelId="{040C10A0-5F25-43E7-B943-69CDD2118FE1}" type="presOf" srcId="{00BBDEB2-C7CA-4B0B-A58F-A3D6A0A4B3AC}" destId="{5CDEDCC3-BF76-46F2-BD89-EFBD873547CC}" srcOrd="0" destOrd="0" presId="urn:microsoft.com/office/officeart/2005/8/layout/equation1"/>
    <dgm:cxn modelId="{05FFA7E7-43A6-435E-B873-302B4F200B5E}" srcId="{00BBDEB2-C7CA-4B0B-A58F-A3D6A0A4B3AC}" destId="{69340669-73B1-4863-AA67-6F95087A5347}" srcOrd="1" destOrd="0" parTransId="{AD2A3066-22FB-4E6F-B774-B6F291A56D4A}" sibTransId="{B4D653E2-256A-4389-9D40-9FA48332B492}"/>
    <dgm:cxn modelId="{1F45ABB4-A33D-425E-8077-D73586DAD9F8}" type="presOf" srcId="{69340669-73B1-4863-AA67-6F95087A5347}" destId="{164AE2BC-94A4-4DF4-B280-C25BA3C60832}" srcOrd="0" destOrd="0" presId="urn:microsoft.com/office/officeart/2005/8/layout/equation1"/>
    <dgm:cxn modelId="{58CE1B47-66D0-4D97-804A-7101474AAB3E}" type="presOf" srcId="{B3B5378D-B752-4B30-B7A5-B29C16DF9AE9}" destId="{F7906758-B42C-4DDC-9F6E-7BA2DDFE5F5E}" srcOrd="0" destOrd="0" presId="urn:microsoft.com/office/officeart/2005/8/layout/equation1"/>
    <dgm:cxn modelId="{10894253-35D8-4A2A-A7EB-C0385973F553}" type="presOf" srcId="{26E70D85-0445-4306-BF27-E35F5441D050}" destId="{62437159-96D3-442A-BE22-5A5717B9829C}" srcOrd="0" destOrd="0" presId="urn:microsoft.com/office/officeart/2005/8/layout/equation1"/>
    <dgm:cxn modelId="{A49AD578-A11D-4281-B208-2D59B3345EF0}" srcId="{00BBDEB2-C7CA-4B0B-A58F-A3D6A0A4B3AC}" destId="{B3B5378D-B752-4B30-B7A5-B29C16DF9AE9}" srcOrd="2" destOrd="0" parTransId="{200E0E3A-6DF5-47A9-B291-03BDE016981C}" sibTransId="{43DFB933-D808-4BC2-8C32-E7302ECF00E8}"/>
    <dgm:cxn modelId="{413B3E31-3C29-4C8C-99ED-AD5D2BC9D268}" type="presParOf" srcId="{5CDEDCC3-BF76-46F2-BD89-EFBD873547CC}" destId="{50BECDC7-845B-4088-B8CC-A2C6B23CC909}" srcOrd="0" destOrd="0" presId="urn:microsoft.com/office/officeart/2005/8/layout/equation1"/>
    <dgm:cxn modelId="{508E01BE-8CF4-4A72-A120-405D2B763DE9}" type="presParOf" srcId="{5CDEDCC3-BF76-46F2-BD89-EFBD873547CC}" destId="{E061E762-8CAC-48F8-A2BE-488910F53C4D}" srcOrd="1" destOrd="0" presId="urn:microsoft.com/office/officeart/2005/8/layout/equation1"/>
    <dgm:cxn modelId="{BC79FD37-AC08-4C52-8A39-9D1649C21FE1}" type="presParOf" srcId="{5CDEDCC3-BF76-46F2-BD89-EFBD873547CC}" destId="{62437159-96D3-442A-BE22-5A5717B9829C}" srcOrd="2" destOrd="0" presId="urn:microsoft.com/office/officeart/2005/8/layout/equation1"/>
    <dgm:cxn modelId="{57702444-79A3-4A81-93E9-F90D9DEBB80D}" type="presParOf" srcId="{5CDEDCC3-BF76-46F2-BD89-EFBD873547CC}" destId="{5FF0E516-EE10-4552-82F7-D4BA4A2A8CFC}" srcOrd="3" destOrd="0" presId="urn:microsoft.com/office/officeart/2005/8/layout/equation1"/>
    <dgm:cxn modelId="{CB4E358C-F52E-4410-9485-85FACAD441E7}" type="presParOf" srcId="{5CDEDCC3-BF76-46F2-BD89-EFBD873547CC}" destId="{164AE2BC-94A4-4DF4-B280-C25BA3C60832}" srcOrd="4" destOrd="0" presId="urn:microsoft.com/office/officeart/2005/8/layout/equation1"/>
    <dgm:cxn modelId="{D95E8D79-37BF-45FD-A6C1-3505811E84F9}" type="presParOf" srcId="{5CDEDCC3-BF76-46F2-BD89-EFBD873547CC}" destId="{63D28CB6-ED7C-4461-BC63-97C80B279F3D}" srcOrd="5" destOrd="0" presId="urn:microsoft.com/office/officeart/2005/8/layout/equation1"/>
    <dgm:cxn modelId="{BECDB054-FB7A-4947-A02A-3399C2EA4CDF}" type="presParOf" srcId="{5CDEDCC3-BF76-46F2-BD89-EFBD873547CC}" destId="{BF6588E2-8EA5-4F84-8080-E1F92ED5C087}" srcOrd="6" destOrd="0" presId="urn:microsoft.com/office/officeart/2005/8/layout/equation1"/>
    <dgm:cxn modelId="{7EAF70CB-5BB6-46CA-B0DA-48586170F5FB}" type="presParOf" srcId="{5CDEDCC3-BF76-46F2-BD89-EFBD873547CC}" destId="{B933B994-845A-4D66-BFB3-A4C4BD0E8596}" srcOrd="7" destOrd="0" presId="urn:microsoft.com/office/officeart/2005/8/layout/equation1"/>
    <dgm:cxn modelId="{97C17C69-17AA-4808-AA02-FE36D167CAA7}" type="presParOf" srcId="{5CDEDCC3-BF76-46F2-BD89-EFBD873547CC}" destId="{F7906758-B42C-4DDC-9F6E-7BA2DDFE5F5E}" srcOrd="8" destOrd="0" presId="urn:microsoft.com/office/officeart/2005/8/layout/equation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04D0F-D070-4B7C-9C40-1C1ED4DEDEB2}" type="doc">
      <dgm:prSet loTypeId="urn:microsoft.com/office/officeart/2005/8/layout/orgChart1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F603B2-C46F-4F28-9F2D-9BEF724B1850}">
      <dgm:prSet phldrT="[Text]" custT="1"/>
      <dgm:spPr/>
      <dgm:t>
        <a:bodyPr/>
        <a:lstStyle/>
        <a:p>
          <a:r>
            <a:rPr lang="en-US" sz="3200" dirty="0" smtClean="0">
              <a:latin typeface="Monotype Corsiva" pitchFamily="66" charset="0"/>
            </a:rPr>
            <a:t>Raw materials</a:t>
          </a:r>
          <a:endParaRPr lang="en-US" sz="3200" dirty="0">
            <a:latin typeface="Monotype Corsiva" pitchFamily="66" charset="0"/>
          </a:endParaRPr>
        </a:p>
      </dgm:t>
    </dgm:pt>
    <dgm:pt modelId="{2042FC58-79F2-4F98-9A9B-95CC732468F1}" type="parTrans" cxnId="{A900E5BD-6556-4373-9AEB-79E9C52FC450}">
      <dgm:prSet/>
      <dgm:spPr/>
      <dgm:t>
        <a:bodyPr/>
        <a:lstStyle/>
        <a:p>
          <a:endParaRPr lang="en-US"/>
        </a:p>
      </dgm:t>
    </dgm:pt>
    <dgm:pt modelId="{52009E3E-EB4F-48D9-A88E-AA95231F32B1}" type="sibTrans" cxnId="{A900E5BD-6556-4373-9AEB-79E9C52FC450}">
      <dgm:prSet/>
      <dgm:spPr/>
      <dgm:t>
        <a:bodyPr/>
        <a:lstStyle/>
        <a:p>
          <a:endParaRPr lang="en-US"/>
        </a:p>
      </dgm:t>
    </dgm:pt>
    <dgm:pt modelId="{91331452-1DEA-4D74-8D9F-DC92D40E7009}">
      <dgm:prSet phldrT="[Text]" custT="1"/>
      <dgm:spPr/>
      <dgm:t>
        <a:bodyPr/>
        <a:lstStyle/>
        <a:p>
          <a:r>
            <a:rPr lang="en-US" sz="2000" dirty="0" smtClean="0">
              <a:latin typeface="Matura MT Script Capitals" pitchFamily="66" charset="0"/>
            </a:rPr>
            <a:t>Agro based industries</a:t>
          </a:r>
          <a:endParaRPr lang="en-US" sz="2000" dirty="0">
            <a:latin typeface="Matura MT Script Capitals" pitchFamily="66" charset="0"/>
          </a:endParaRPr>
        </a:p>
      </dgm:t>
    </dgm:pt>
    <dgm:pt modelId="{6EB5EAD4-7935-414A-BCC8-662B7FF81B51}" type="parTrans" cxnId="{5CD4223D-D342-4359-8F69-62BE0AA0A151}">
      <dgm:prSet/>
      <dgm:spPr/>
      <dgm:t>
        <a:bodyPr/>
        <a:lstStyle/>
        <a:p>
          <a:endParaRPr lang="en-US" dirty="0"/>
        </a:p>
      </dgm:t>
    </dgm:pt>
    <dgm:pt modelId="{7218D1EA-1C8A-493B-A11F-258393A05B68}" type="sibTrans" cxnId="{5CD4223D-D342-4359-8F69-62BE0AA0A151}">
      <dgm:prSet/>
      <dgm:spPr/>
      <dgm:t>
        <a:bodyPr/>
        <a:lstStyle/>
        <a:p>
          <a:endParaRPr lang="en-US"/>
        </a:p>
      </dgm:t>
    </dgm:pt>
    <dgm:pt modelId="{242C5FEF-08CA-4F3C-8C7E-B63C6DBC3DCC}">
      <dgm:prSet phldrT="[Text]" custT="1"/>
      <dgm:spPr/>
      <dgm:t>
        <a:bodyPr/>
        <a:lstStyle/>
        <a:p>
          <a:r>
            <a:rPr lang="en-US" sz="2000" dirty="0" smtClean="0">
              <a:latin typeface="Matura MT Script Capitals" pitchFamily="66" charset="0"/>
            </a:rPr>
            <a:t>Mineral based industries</a:t>
          </a:r>
          <a:endParaRPr lang="en-US" sz="2000" dirty="0">
            <a:latin typeface="Matura MT Script Capitals" pitchFamily="66" charset="0"/>
          </a:endParaRPr>
        </a:p>
      </dgm:t>
    </dgm:pt>
    <dgm:pt modelId="{07BFDE17-BB42-4804-8349-9F831D27F6D7}" type="parTrans" cxnId="{95B4001A-86A5-4EAD-9EF3-C2FBB05A2632}">
      <dgm:prSet/>
      <dgm:spPr/>
      <dgm:t>
        <a:bodyPr/>
        <a:lstStyle/>
        <a:p>
          <a:endParaRPr lang="en-US" dirty="0"/>
        </a:p>
      </dgm:t>
    </dgm:pt>
    <dgm:pt modelId="{796E9D5F-9F43-4CC0-BE6C-A1D14F42AD22}" type="sibTrans" cxnId="{95B4001A-86A5-4EAD-9EF3-C2FBB05A2632}">
      <dgm:prSet/>
      <dgm:spPr/>
      <dgm:t>
        <a:bodyPr/>
        <a:lstStyle/>
        <a:p>
          <a:endParaRPr lang="en-US"/>
        </a:p>
      </dgm:t>
    </dgm:pt>
    <dgm:pt modelId="{F3515F28-BE8C-426C-9F7F-3850DD43F432}">
      <dgm:prSet phldrT="[Text]" custT="1"/>
      <dgm:spPr/>
      <dgm:t>
        <a:bodyPr/>
        <a:lstStyle/>
        <a:p>
          <a:r>
            <a:rPr lang="en-US" sz="2000" dirty="0" smtClean="0">
              <a:latin typeface="Matura MT Script Capitals" pitchFamily="66" charset="0"/>
            </a:rPr>
            <a:t>Marine based industries</a:t>
          </a:r>
          <a:endParaRPr lang="en-US" sz="2000" dirty="0">
            <a:latin typeface="Matura MT Script Capitals" pitchFamily="66" charset="0"/>
          </a:endParaRPr>
        </a:p>
      </dgm:t>
    </dgm:pt>
    <dgm:pt modelId="{4012870E-AB9C-4F71-88DD-616BF84606EF}" type="parTrans" cxnId="{30569A19-8B64-4982-9D27-526811374B80}">
      <dgm:prSet/>
      <dgm:spPr/>
      <dgm:t>
        <a:bodyPr/>
        <a:lstStyle/>
        <a:p>
          <a:endParaRPr lang="en-US" dirty="0"/>
        </a:p>
      </dgm:t>
    </dgm:pt>
    <dgm:pt modelId="{ECAECD33-E515-4EA1-A761-09BE78D58B3D}" type="sibTrans" cxnId="{30569A19-8B64-4982-9D27-526811374B80}">
      <dgm:prSet/>
      <dgm:spPr/>
      <dgm:t>
        <a:bodyPr/>
        <a:lstStyle/>
        <a:p>
          <a:endParaRPr lang="en-US"/>
        </a:p>
      </dgm:t>
    </dgm:pt>
    <dgm:pt modelId="{C3C54AD0-9F58-4124-BC2E-554BF335302F}">
      <dgm:prSet phldrT="[Text]" custT="1"/>
      <dgm:spPr/>
      <dgm:t>
        <a:bodyPr/>
        <a:lstStyle/>
        <a:p>
          <a:r>
            <a:rPr lang="en-US" sz="2000" dirty="0" smtClean="0">
              <a:latin typeface="Matura MT Script Capitals" pitchFamily="66" charset="0"/>
            </a:rPr>
            <a:t>Forest based industries</a:t>
          </a:r>
          <a:endParaRPr lang="en-US" sz="2000" dirty="0">
            <a:latin typeface="Matura MT Script Capitals" pitchFamily="66" charset="0"/>
          </a:endParaRPr>
        </a:p>
      </dgm:t>
    </dgm:pt>
    <dgm:pt modelId="{AF855654-EE0A-46DA-BC80-6BE27512B455}" type="parTrans" cxnId="{33FC6054-37A9-4EA3-9AF1-13979F1024CE}">
      <dgm:prSet/>
      <dgm:spPr/>
      <dgm:t>
        <a:bodyPr/>
        <a:lstStyle/>
        <a:p>
          <a:endParaRPr lang="en-US" dirty="0"/>
        </a:p>
      </dgm:t>
    </dgm:pt>
    <dgm:pt modelId="{ADBE7CC9-CD53-4556-8D14-EC237BCA8F6B}" type="sibTrans" cxnId="{33FC6054-37A9-4EA3-9AF1-13979F1024CE}">
      <dgm:prSet/>
      <dgm:spPr/>
      <dgm:t>
        <a:bodyPr/>
        <a:lstStyle/>
        <a:p>
          <a:endParaRPr lang="en-US"/>
        </a:p>
      </dgm:t>
    </dgm:pt>
    <dgm:pt modelId="{AB5E6932-E9CA-41B1-A7CF-485E9212D547}" type="pres">
      <dgm:prSet presAssocID="{E3104D0F-D070-4B7C-9C40-1C1ED4DEDE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6DC5396-A9BB-4E63-A824-47B0E8F4BC20}" type="pres">
      <dgm:prSet presAssocID="{9DF603B2-C46F-4F28-9F2D-9BEF724B1850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ECBF87F-7FE8-4D1F-B2C7-A79F66D59ED2}" type="pres">
      <dgm:prSet presAssocID="{9DF603B2-C46F-4F28-9F2D-9BEF724B1850}" presName="rootComposite1" presStyleCnt="0"/>
      <dgm:spPr/>
      <dgm:t>
        <a:bodyPr/>
        <a:lstStyle/>
        <a:p>
          <a:endParaRPr lang="en-US"/>
        </a:p>
      </dgm:t>
    </dgm:pt>
    <dgm:pt modelId="{2B1A79FB-FF93-4F1A-ACCB-C6A42FF0A1B2}" type="pres">
      <dgm:prSet presAssocID="{9DF603B2-C46F-4F28-9F2D-9BEF724B1850}" presName="rootText1" presStyleLbl="node0" presStyleIdx="0" presStyleCnt="1" custScaleY="45966" custLinFactNeighborX="-3252" custLinFactNeighborY="144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A4CC79-60A0-428F-B0ED-93EE78E85EED}" type="pres">
      <dgm:prSet presAssocID="{9DF603B2-C46F-4F28-9F2D-9BEF724B185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E661AC2-D9D7-491E-91A9-873CC3626327}" type="pres">
      <dgm:prSet presAssocID="{9DF603B2-C46F-4F28-9F2D-9BEF724B1850}" presName="hierChild2" presStyleCnt="0"/>
      <dgm:spPr/>
      <dgm:t>
        <a:bodyPr/>
        <a:lstStyle/>
        <a:p>
          <a:endParaRPr lang="en-US"/>
        </a:p>
      </dgm:t>
    </dgm:pt>
    <dgm:pt modelId="{3380EA78-6F97-4C05-A41C-07F8A3789220}" type="pres">
      <dgm:prSet presAssocID="{6EB5EAD4-7935-414A-BCC8-662B7FF81B51}" presName="Name37" presStyleLbl="parChTrans1D2" presStyleIdx="0" presStyleCnt="4"/>
      <dgm:spPr/>
      <dgm:t>
        <a:bodyPr/>
        <a:lstStyle/>
        <a:p>
          <a:endParaRPr lang="en-US"/>
        </a:p>
      </dgm:t>
    </dgm:pt>
    <dgm:pt modelId="{64DC10FA-3CE6-4A69-93C5-8347F1570DDF}" type="pres">
      <dgm:prSet presAssocID="{91331452-1DEA-4D74-8D9F-DC92D40E700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2B99DC0-DC92-4843-9BA5-7018F7BA2E18}" type="pres">
      <dgm:prSet presAssocID="{91331452-1DEA-4D74-8D9F-DC92D40E7009}" presName="rootComposite" presStyleCnt="0"/>
      <dgm:spPr/>
      <dgm:t>
        <a:bodyPr/>
        <a:lstStyle/>
        <a:p>
          <a:endParaRPr lang="en-US"/>
        </a:p>
      </dgm:t>
    </dgm:pt>
    <dgm:pt modelId="{9D703DEE-ECF2-4C6D-B948-E8FFF421D03F}" type="pres">
      <dgm:prSet presAssocID="{91331452-1DEA-4D74-8D9F-DC92D40E7009}" presName="rootText" presStyleLbl="node2" presStyleIdx="0" presStyleCnt="4" custScaleX="71412" custScaleY="63952" custLinFactNeighborX="24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F1BE9C-2C3D-42C4-989D-647E1DE4D4C1}" type="pres">
      <dgm:prSet presAssocID="{91331452-1DEA-4D74-8D9F-DC92D40E7009}" presName="rootConnector" presStyleLbl="node2" presStyleIdx="0" presStyleCnt="4"/>
      <dgm:spPr/>
      <dgm:t>
        <a:bodyPr/>
        <a:lstStyle/>
        <a:p>
          <a:endParaRPr lang="en-US"/>
        </a:p>
      </dgm:t>
    </dgm:pt>
    <dgm:pt modelId="{A450F8E0-5469-45D0-B6BB-272B8A2548A9}" type="pres">
      <dgm:prSet presAssocID="{91331452-1DEA-4D74-8D9F-DC92D40E7009}" presName="hierChild4" presStyleCnt="0"/>
      <dgm:spPr/>
      <dgm:t>
        <a:bodyPr/>
        <a:lstStyle/>
        <a:p>
          <a:endParaRPr lang="en-US"/>
        </a:p>
      </dgm:t>
    </dgm:pt>
    <dgm:pt modelId="{CACB194F-4371-4816-B904-2D23EA853104}" type="pres">
      <dgm:prSet presAssocID="{91331452-1DEA-4D74-8D9F-DC92D40E7009}" presName="hierChild5" presStyleCnt="0"/>
      <dgm:spPr/>
      <dgm:t>
        <a:bodyPr/>
        <a:lstStyle/>
        <a:p>
          <a:endParaRPr lang="en-US"/>
        </a:p>
      </dgm:t>
    </dgm:pt>
    <dgm:pt modelId="{0AA641D0-CF6E-4834-85DC-3CA267F75497}" type="pres">
      <dgm:prSet presAssocID="{07BFDE17-BB42-4804-8349-9F831D27F6D7}" presName="Name37" presStyleLbl="parChTrans1D2" presStyleIdx="1" presStyleCnt="4"/>
      <dgm:spPr/>
      <dgm:t>
        <a:bodyPr/>
        <a:lstStyle/>
        <a:p>
          <a:endParaRPr lang="en-US"/>
        </a:p>
      </dgm:t>
    </dgm:pt>
    <dgm:pt modelId="{28A7244B-B764-4F32-9BE3-F5BA4C80CAAD}" type="pres">
      <dgm:prSet presAssocID="{242C5FEF-08CA-4F3C-8C7E-B63C6DBC3D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784890F-B5A7-4C08-AC41-33BAF85769C6}" type="pres">
      <dgm:prSet presAssocID="{242C5FEF-08CA-4F3C-8C7E-B63C6DBC3DCC}" presName="rootComposite" presStyleCnt="0"/>
      <dgm:spPr/>
      <dgm:t>
        <a:bodyPr/>
        <a:lstStyle/>
        <a:p>
          <a:endParaRPr lang="en-US"/>
        </a:p>
      </dgm:t>
    </dgm:pt>
    <dgm:pt modelId="{55D3F8C2-74A9-4594-B9EB-3F9863790CBE}" type="pres">
      <dgm:prSet presAssocID="{242C5FEF-08CA-4F3C-8C7E-B63C6DBC3DCC}" presName="rootText" presStyleLbl="node2" presStyleIdx="1" presStyleCnt="4" custScaleX="71057" custScaleY="639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DA118-3BC7-4D90-9F0C-548CF5D8E335}" type="pres">
      <dgm:prSet presAssocID="{242C5FEF-08CA-4F3C-8C7E-B63C6DBC3DCC}" presName="rootConnector" presStyleLbl="node2" presStyleIdx="1" presStyleCnt="4"/>
      <dgm:spPr/>
      <dgm:t>
        <a:bodyPr/>
        <a:lstStyle/>
        <a:p>
          <a:endParaRPr lang="en-US"/>
        </a:p>
      </dgm:t>
    </dgm:pt>
    <dgm:pt modelId="{89C679BB-1449-459D-823A-40833E63DE55}" type="pres">
      <dgm:prSet presAssocID="{242C5FEF-08CA-4F3C-8C7E-B63C6DBC3DCC}" presName="hierChild4" presStyleCnt="0"/>
      <dgm:spPr/>
      <dgm:t>
        <a:bodyPr/>
        <a:lstStyle/>
        <a:p>
          <a:endParaRPr lang="en-US"/>
        </a:p>
      </dgm:t>
    </dgm:pt>
    <dgm:pt modelId="{10CCE436-23D6-4114-8540-3F6F799E2E0E}" type="pres">
      <dgm:prSet presAssocID="{242C5FEF-08CA-4F3C-8C7E-B63C6DBC3DCC}" presName="hierChild5" presStyleCnt="0"/>
      <dgm:spPr/>
      <dgm:t>
        <a:bodyPr/>
        <a:lstStyle/>
        <a:p>
          <a:endParaRPr lang="en-US"/>
        </a:p>
      </dgm:t>
    </dgm:pt>
    <dgm:pt modelId="{C7DDF3A4-569E-491E-87A2-EFAA64AB5F31}" type="pres">
      <dgm:prSet presAssocID="{4012870E-AB9C-4F71-88DD-616BF84606EF}" presName="Name37" presStyleLbl="parChTrans1D2" presStyleIdx="2" presStyleCnt="4"/>
      <dgm:spPr/>
      <dgm:t>
        <a:bodyPr/>
        <a:lstStyle/>
        <a:p>
          <a:endParaRPr lang="en-US"/>
        </a:p>
      </dgm:t>
    </dgm:pt>
    <dgm:pt modelId="{064590D0-8480-4E1E-A3C6-884CFC0EF439}" type="pres">
      <dgm:prSet presAssocID="{F3515F28-BE8C-426C-9F7F-3850DD43F43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DDAB1F5-15B8-4822-BA21-10148D287A64}" type="pres">
      <dgm:prSet presAssocID="{F3515F28-BE8C-426C-9F7F-3850DD43F432}" presName="rootComposite" presStyleCnt="0"/>
      <dgm:spPr/>
      <dgm:t>
        <a:bodyPr/>
        <a:lstStyle/>
        <a:p>
          <a:endParaRPr lang="en-US"/>
        </a:p>
      </dgm:t>
    </dgm:pt>
    <dgm:pt modelId="{D47AC88C-9A1F-4414-845F-E5B13658B8C2}" type="pres">
      <dgm:prSet presAssocID="{F3515F28-BE8C-426C-9F7F-3850DD43F432}" presName="rootText" presStyleLbl="node2" presStyleIdx="2" presStyleCnt="4" custScaleX="74606" custScaleY="691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0BA0EE-32A9-49BB-A1BB-0090B3C1FCCE}" type="pres">
      <dgm:prSet presAssocID="{F3515F28-BE8C-426C-9F7F-3850DD43F432}" presName="rootConnector" presStyleLbl="node2" presStyleIdx="2" presStyleCnt="4"/>
      <dgm:spPr/>
      <dgm:t>
        <a:bodyPr/>
        <a:lstStyle/>
        <a:p>
          <a:endParaRPr lang="en-US"/>
        </a:p>
      </dgm:t>
    </dgm:pt>
    <dgm:pt modelId="{5841EB52-AEF5-48E2-9763-881C5F86ED71}" type="pres">
      <dgm:prSet presAssocID="{F3515F28-BE8C-426C-9F7F-3850DD43F432}" presName="hierChild4" presStyleCnt="0"/>
      <dgm:spPr/>
      <dgm:t>
        <a:bodyPr/>
        <a:lstStyle/>
        <a:p>
          <a:endParaRPr lang="en-US"/>
        </a:p>
      </dgm:t>
    </dgm:pt>
    <dgm:pt modelId="{B1894EBB-DF4C-4F84-ADDF-9CD3A714D0C2}" type="pres">
      <dgm:prSet presAssocID="{F3515F28-BE8C-426C-9F7F-3850DD43F432}" presName="hierChild5" presStyleCnt="0"/>
      <dgm:spPr/>
      <dgm:t>
        <a:bodyPr/>
        <a:lstStyle/>
        <a:p>
          <a:endParaRPr lang="en-US"/>
        </a:p>
      </dgm:t>
    </dgm:pt>
    <dgm:pt modelId="{0C3D7897-426B-4B02-9B35-6F1ECF987826}" type="pres">
      <dgm:prSet presAssocID="{AF855654-EE0A-46DA-BC80-6BE27512B455}" presName="Name37" presStyleLbl="parChTrans1D2" presStyleIdx="3" presStyleCnt="4"/>
      <dgm:spPr/>
      <dgm:t>
        <a:bodyPr/>
        <a:lstStyle/>
        <a:p>
          <a:endParaRPr lang="en-US"/>
        </a:p>
      </dgm:t>
    </dgm:pt>
    <dgm:pt modelId="{229D6AF8-C987-4576-93C4-934C604CC812}" type="pres">
      <dgm:prSet presAssocID="{C3C54AD0-9F58-4124-BC2E-554BF335302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694163B-E9B2-4EEC-AF18-FF3B8E30118E}" type="pres">
      <dgm:prSet presAssocID="{C3C54AD0-9F58-4124-BC2E-554BF335302F}" presName="rootComposite" presStyleCnt="0"/>
      <dgm:spPr/>
      <dgm:t>
        <a:bodyPr/>
        <a:lstStyle/>
        <a:p>
          <a:endParaRPr lang="en-US"/>
        </a:p>
      </dgm:t>
    </dgm:pt>
    <dgm:pt modelId="{FD6BA4AE-6277-4FC7-8B66-4D7A6ABA7A7F}" type="pres">
      <dgm:prSet presAssocID="{C3C54AD0-9F58-4124-BC2E-554BF335302F}" presName="rootText" presStyleLbl="node2" presStyleIdx="3" presStyleCnt="4" custScaleX="74772" custScaleY="64116" custLinFactNeighborX="-20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E7BDD-91F3-40AF-B603-A14B69CBFC5B}" type="pres">
      <dgm:prSet presAssocID="{C3C54AD0-9F58-4124-BC2E-554BF335302F}" presName="rootConnector" presStyleLbl="node2" presStyleIdx="3" presStyleCnt="4"/>
      <dgm:spPr/>
      <dgm:t>
        <a:bodyPr/>
        <a:lstStyle/>
        <a:p>
          <a:endParaRPr lang="en-US"/>
        </a:p>
      </dgm:t>
    </dgm:pt>
    <dgm:pt modelId="{A68A9E0A-8B7D-449E-8B5A-4A18FC70C945}" type="pres">
      <dgm:prSet presAssocID="{C3C54AD0-9F58-4124-BC2E-554BF335302F}" presName="hierChild4" presStyleCnt="0"/>
      <dgm:spPr/>
      <dgm:t>
        <a:bodyPr/>
        <a:lstStyle/>
        <a:p>
          <a:endParaRPr lang="en-US"/>
        </a:p>
      </dgm:t>
    </dgm:pt>
    <dgm:pt modelId="{72D0E65A-8199-422E-A333-A8010CF2C120}" type="pres">
      <dgm:prSet presAssocID="{C3C54AD0-9F58-4124-BC2E-554BF335302F}" presName="hierChild5" presStyleCnt="0"/>
      <dgm:spPr/>
      <dgm:t>
        <a:bodyPr/>
        <a:lstStyle/>
        <a:p>
          <a:endParaRPr lang="en-US"/>
        </a:p>
      </dgm:t>
    </dgm:pt>
    <dgm:pt modelId="{1085D91A-21E5-4CD8-A98D-CD44C10474BF}" type="pres">
      <dgm:prSet presAssocID="{9DF603B2-C46F-4F28-9F2D-9BEF724B1850}" presName="hierChild3" presStyleCnt="0"/>
      <dgm:spPr/>
      <dgm:t>
        <a:bodyPr/>
        <a:lstStyle/>
        <a:p>
          <a:endParaRPr lang="en-US"/>
        </a:p>
      </dgm:t>
    </dgm:pt>
  </dgm:ptLst>
  <dgm:cxnLst>
    <dgm:cxn modelId="{A900E5BD-6556-4373-9AEB-79E9C52FC450}" srcId="{E3104D0F-D070-4B7C-9C40-1C1ED4DEDEB2}" destId="{9DF603B2-C46F-4F28-9F2D-9BEF724B1850}" srcOrd="0" destOrd="0" parTransId="{2042FC58-79F2-4F98-9A9B-95CC732468F1}" sibTransId="{52009E3E-EB4F-48D9-A88E-AA95231F32B1}"/>
    <dgm:cxn modelId="{B098D7C3-0CB9-45E8-AAE2-16787EBB05A2}" type="presOf" srcId="{9DF603B2-C46F-4F28-9F2D-9BEF724B1850}" destId="{2B1A79FB-FF93-4F1A-ACCB-C6A42FF0A1B2}" srcOrd="0" destOrd="0" presId="urn:microsoft.com/office/officeart/2005/8/layout/orgChart1"/>
    <dgm:cxn modelId="{30569A19-8B64-4982-9D27-526811374B80}" srcId="{9DF603B2-C46F-4F28-9F2D-9BEF724B1850}" destId="{F3515F28-BE8C-426C-9F7F-3850DD43F432}" srcOrd="2" destOrd="0" parTransId="{4012870E-AB9C-4F71-88DD-616BF84606EF}" sibTransId="{ECAECD33-E515-4EA1-A761-09BE78D58B3D}"/>
    <dgm:cxn modelId="{95B4001A-86A5-4EAD-9EF3-C2FBB05A2632}" srcId="{9DF603B2-C46F-4F28-9F2D-9BEF724B1850}" destId="{242C5FEF-08CA-4F3C-8C7E-B63C6DBC3DCC}" srcOrd="1" destOrd="0" parTransId="{07BFDE17-BB42-4804-8349-9F831D27F6D7}" sibTransId="{796E9D5F-9F43-4CC0-BE6C-A1D14F42AD22}"/>
    <dgm:cxn modelId="{8ED869EA-4D0E-48D6-AD5C-7351E7609872}" type="presOf" srcId="{C3C54AD0-9F58-4124-BC2E-554BF335302F}" destId="{FD6BA4AE-6277-4FC7-8B66-4D7A6ABA7A7F}" srcOrd="0" destOrd="0" presId="urn:microsoft.com/office/officeart/2005/8/layout/orgChart1"/>
    <dgm:cxn modelId="{FCFFCBF3-765D-4B5E-942D-E2DB802CA766}" type="presOf" srcId="{F3515F28-BE8C-426C-9F7F-3850DD43F432}" destId="{B30BA0EE-32A9-49BB-A1BB-0090B3C1FCCE}" srcOrd="1" destOrd="0" presId="urn:microsoft.com/office/officeart/2005/8/layout/orgChart1"/>
    <dgm:cxn modelId="{5F8C61E4-DC2E-4DCC-A3C6-D8C9DD22C9D0}" type="presOf" srcId="{6EB5EAD4-7935-414A-BCC8-662B7FF81B51}" destId="{3380EA78-6F97-4C05-A41C-07F8A3789220}" srcOrd="0" destOrd="0" presId="urn:microsoft.com/office/officeart/2005/8/layout/orgChart1"/>
    <dgm:cxn modelId="{EDF8F6EB-3B89-4027-BC09-BAC97A5BD999}" type="presOf" srcId="{242C5FEF-08CA-4F3C-8C7E-B63C6DBC3DCC}" destId="{55D3F8C2-74A9-4594-B9EB-3F9863790CBE}" srcOrd="0" destOrd="0" presId="urn:microsoft.com/office/officeart/2005/8/layout/orgChart1"/>
    <dgm:cxn modelId="{1BE23B41-AA99-4992-BC79-4A5D1AA15E24}" type="presOf" srcId="{07BFDE17-BB42-4804-8349-9F831D27F6D7}" destId="{0AA641D0-CF6E-4834-85DC-3CA267F75497}" srcOrd="0" destOrd="0" presId="urn:microsoft.com/office/officeart/2005/8/layout/orgChart1"/>
    <dgm:cxn modelId="{2859F2BF-F9B5-40E6-A274-5395068EF07C}" type="presOf" srcId="{91331452-1DEA-4D74-8D9F-DC92D40E7009}" destId="{3AF1BE9C-2C3D-42C4-989D-647E1DE4D4C1}" srcOrd="1" destOrd="0" presId="urn:microsoft.com/office/officeart/2005/8/layout/orgChart1"/>
    <dgm:cxn modelId="{5CD4223D-D342-4359-8F69-62BE0AA0A151}" srcId="{9DF603B2-C46F-4F28-9F2D-9BEF724B1850}" destId="{91331452-1DEA-4D74-8D9F-DC92D40E7009}" srcOrd="0" destOrd="0" parTransId="{6EB5EAD4-7935-414A-BCC8-662B7FF81B51}" sibTransId="{7218D1EA-1C8A-493B-A11F-258393A05B68}"/>
    <dgm:cxn modelId="{5C3BB083-3B82-40E8-AA77-45AD4B88B863}" type="presOf" srcId="{4012870E-AB9C-4F71-88DD-616BF84606EF}" destId="{C7DDF3A4-569E-491E-87A2-EFAA64AB5F31}" srcOrd="0" destOrd="0" presId="urn:microsoft.com/office/officeart/2005/8/layout/orgChart1"/>
    <dgm:cxn modelId="{67D175A3-6211-4C82-A52C-B5DACCC598C1}" type="presOf" srcId="{91331452-1DEA-4D74-8D9F-DC92D40E7009}" destId="{9D703DEE-ECF2-4C6D-B948-E8FFF421D03F}" srcOrd="0" destOrd="0" presId="urn:microsoft.com/office/officeart/2005/8/layout/orgChart1"/>
    <dgm:cxn modelId="{563587CD-36E8-43DC-9B7B-1179843A309D}" type="presOf" srcId="{E3104D0F-D070-4B7C-9C40-1C1ED4DEDEB2}" destId="{AB5E6932-E9CA-41B1-A7CF-485E9212D547}" srcOrd="0" destOrd="0" presId="urn:microsoft.com/office/officeart/2005/8/layout/orgChart1"/>
    <dgm:cxn modelId="{A46CEAE4-E0DC-445B-9259-D9F57C20AC74}" type="presOf" srcId="{F3515F28-BE8C-426C-9F7F-3850DD43F432}" destId="{D47AC88C-9A1F-4414-845F-E5B13658B8C2}" srcOrd="0" destOrd="0" presId="urn:microsoft.com/office/officeart/2005/8/layout/orgChart1"/>
    <dgm:cxn modelId="{33FC6054-37A9-4EA3-9AF1-13979F1024CE}" srcId="{9DF603B2-C46F-4F28-9F2D-9BEF724B1850}" destId="{C3C54AD0-9F58-4124-BC2E-554BF335302F}" srcOrd="3" destOrd="0" parTransId="{AF855654-EE0A-46DA-BC80-6BE27512B455}" sibTransId="{ADBE7CC9-CD53-4556-8D14-EC237BCA8F6B}"/>
    <dgm:cxn modelId="{B6660685-2149-454D-805C-EBEF22C3BDAE}" type="presOf" srcId="{242C5FEF-08CA-4F3C-8C7E-B63C6DBC3DCC}" destId="{251DA118-3BC7-4D90-9F0C-548CF5D8E335}" srcOrd="1" destOrd="0" presId="urn:microsoft.com/office/officeart/2005/8/layout/orgChart1"/>
    <dgm:cxn modelId="{C0FF0892-C2EB-48B3-BF9D-E8467965CD67}" type="presOf" srcId="{9DF603B2-C46F-4F28-9F2D-9BEF724B1850}" destId="{9AA4CC79-60A0-428F-B0ED-93EE78E85EED}" srcOrd="1" destOrd="0" presId="urn:microsoft.com/office/officeart/2005/8/layout/orgChart1"/>
    <dgm:cxn modelId="{AE79611E-8EFE-4B8A-83AF-CB348D0AAAD4}" type="presOf" srcId="{AF855654-EE0A-46DA-BC80-6BE27512B455}" destId="{0C3D7897-426B-4B02-9B35-6F1ECF987826}" srcOrd="0" destOrd="0" presId="urn:microsoft.com/office/officeart/2005/8/layout/orgChart1"/>
    <dgm:cxn modelId="{151337F0-37BB-4F82-8E3F-26F47C29B19F}" type="presOf" srcId="{C3C54AD0-9F58-4124-BC2E-554BF335302F}" destId="{6A4E7BDD-91F3-40AF-B603-A14B69CBFC5B}" srcOrd="1" destOrd="0" presId="urn:microsoft.com/office/officeart/2005/8/layout/orgChart1"/>
    <dgm:cxn modelId="{0D69CE3A-D143-4487-B9A2-CF83D96AC8CC}" type="presParOf" srcId="{AB5E6932-E9CA-41B1-A7CF-485E9212D547}" destId="{06DC5396-A9BB-4E63-A824-47B0E8F4BC20}" srcOrd="0" destOrd="0" presId="urn:microsoft.com/office/officeart/2005/8/layout/orgChart1"/>
    <dgm:cxn modelId="{1A11DD96-8D17-42FA-A3C7-37FF79D673CB}" type="presParOf" srcId="{06DC5396-A9BB-4E63-A824-47B0E8F4BC20}" destId="{0ECBF87F-7FE8-4D1F-B2C7-A79F66D59ED2}" srcOrd="0" destOrd="0" presId="urn:microsoft.com/office/officeart/2005/8/layout/orgChart1"/>
    <dgm:cxn modelId="{3387642D-BEF4-451B-9E74-E09C01C40AB6}" type="presParOf" srcId="{0ECBF87F-7FE8-4D1F-B2C7-A79F66D59ED2}" destId="{2B1A79FB-FF93-4F1A-ACCB-C6A42FF0A1B2}" srcOrd="0" destOrd="0" presId="urn:microsoft.com/office/officeart/2005/8/layout/orgChart1"/>
    <dgm:cxn modelId="{44B88DF7-027D-4850-BC50-601730477D5D}" type="presParOf" srcId="{0ECBF87F-7FE8-4D1F-B2C7-A79F66D59ED2}" destId="{9AA4CC79-60A0-428F-B0ED-93EE78E85EED}" srcOrd="1" destOrd="0" presId="urn:microsoft.com/office/officeart/2005/8/layout/orgChart1"/>
    <dgm:cxn modelId="{8F51B703-53DA-4884-9042-A7A922C1A6C4}" type="presParOf" srcId="{06DC5396-A9BB-4E63-A824-47B0E8F4BC20}" destId="{BE661AC2-D9D7-491E-91A9-873CC3626327}" srcOrd="1" destOrd="0" presId="urn:microsoft.com/office/officeart/2005/8/layout/orgChart1"/>
    <dgm:cxn modelId="{007249A7-A397-43F4-B514-7877A4AC43E1}" type="presParOf" srcId="{BE661AC2-D9D7-491E-91A9-873CC3626327}" destId="{3380EA78-6F97-4C05-A41C-07F8A3789220}" srcOrd="0" destOrd="0" presId="urn:microsoft.com/office/officeart/2005/8/layout/orgChart1"/>
    <dgm:cxn modelId="{B4E92F25-5D23-4408-A33F-B5CC60A3B0FF}" type="presParOf" srcId="{BE661AC2-D9D7-491E-91A9-873CC3626327}" destId="{64DC10FA-3CE6-4A69-93C5-8347F1570DDF}" srcOrd="1" destOrd="0" presId="urn:microsoft.com/office/officeart/2005/8/layout/orgChart1"/>
    <dgm:cxn modelId="{E9EF0839-56B8-47CA-BB32-D08DF45ED816}" type="presParOf" srcId="{64DC10FA-3CE6-4A69-93C5-8347F1570DDF}" destId="{22B99DC0-DC92-4843-9BA5-7018F7BA2E18}" srcOrd="0" destOrd="0" presId="urn:microsoft.com/office/officeart/2005/8/layout/orgChart1"/>
    <dgm:cxn modelId="{500C3F1D-B5DD-49FE-827A-FFD244E1254D}" type="presParOf" srcId="{22B99DC0-DC92-4843-9BA5-7018F7BA2E18}" destId="{9D703DEE-ECF2-4C6D-B948-E8FFF421D03F}" srcOrd="0" destOrd="0" presId="urn:microsoft.com/office/officeart/2005/8/layout/orgChart1"/>
    <dgm:cxn modelId="{B66D76F8-43AF-41EC-A972-15D54CCD073A}" type="presParOf" srcId="{22B99DC0-DC92-4843-9BA5-7018F7BA2E18}" destId="{3AF1BE9C-2C3D-42C4-989D-647E1DE4D4C1}" srcOrd="1" destOrd="0" presId="urn:microsoft.com/office/officeart/2005/8/layout/orgChart1"/>
    <dgm:cxn modelId="{71C5D703-FE86-402B-BD1F-CA2E48EE48BF}" type="presParOf" srcId="{64DC10FA-3CE6-4A69-93C5-8347F1570DDF}" destId="{A450F8E0-5469-45D0-B6BB-272B8A2548A9}" srcOrd="1" destOrd="0" presId="urn:microsoft.com/office/officeart/2005/8/layout/orgChart1"/>
    <dgm:cxn modelId="{539B2FF2-0CDB-4F55-B74D-24B59652AEA9}" type="presParOf" srcId="{64DC10FA-3CE6-4A69-93C5-8347F1570DDF}" destId="{CACB194F-4371-4816-B904-2D23EA853104}" srcOrd="2" destOrd="0" presId="urn:microsoft.com/office/officeart/2005/8/layout/orgChart1"/>
    <dgm:cxn modelId="{1E6462AE-8216-473E-A344-A65A66FD5625}" type="presParOf" srcId="{BE661AC2-D9D7-491E-91A9-873CC3626327}" destId="{0AA641D0-CF6E-4834-85DC-3CA267F75497}" srcOrd="2" destOrd="0" presId="urn:microsoft.com/office/officeart/2005/8/layout/orgChart1"/>
    <dgm:cxn modelId="{CD6E0B2B-A765-4E96-8177-CA2ECCABC855}" type="presParOf" srcId="{BE661AC2-D9D7-491E-91A9-873CC3626327}" destId="{28A7244B-B764-4F32-9BE3-F5BA4C80CAAD}" srcOrd="3" destOrd="0" presId="urn:microsoft.com/office/officeart/2005/8/layout/orgChart1"/>
    <dgm:cxn modelId="{99F8F0CE-B5D8-42E6-87F3-0039ABFFC6A0}" type="presParOf" srcId="{28A7244B-B764-4F32-9BE3-F5BA4C80CAAD}" destId="{8784890F-B5A7-4C08-AC41-33BAF85769C6}" srcOrd="0" destOrd="0" presId="urn:microsoft.com/office/officeart/2005/8/layout/orgChart1"/>
    <dgm:cxn modelId="{37BEAE21-CE21-47D6-9894-DECAC1ED8A4F}" type="presParOf" srcId="{8784890F-B5A7-4C08-AC41-33BAF85769C6}" destId="{55D3F8C2-74A9-4594-B9EB-3F9863790CBE}" srcOrd="0" destOrd="0" presId="urn:microsoft.com/office/officeart/2005/8/layout/orgChart1"/>
    <dgm:cxn modelId="{E795E5E0-F76E-43D9-913F-65D5B52E9ECF}" type="presParOf" srcId="{8784890F-B5A7-4C08-AC41-33BAF85769C6}" destId="{251DA118-3BC7-4D90-9F0C-548CF5D8E335}" srcOrd="1" destOrd="0" presId="urn:microsoft.com/office/officeart/2005/8/layout/orgChart1"/>
    <dgm:cxn modelId="{D83EA304-EF7D-4A70-B969-2F48785C517F}" type="presParOf" srcId="{28A7244B-B764-4F32-9BE3-F5BA4C80CAAD}" destId="{89C679BB-1449-459D-823A-40833E63DE55}" srcOrd="1" destOrd="0" presId="urn:microsoft.com/office/officeart/2005/8/layout/orgChart1"/>
    <dgm:cxn modelId="{0BD32E6C-BF38-438D-A24D-37D561529905}" type="presParOf" srcId="{28A7244B-B764-4F32-9BE3-F5BA4C80CAAD}" destId="{10CCE436-23D6-4114-8540-3F6F799E2E0E}" srcOrd="2" destOrd="0" presId="urn:microsoft.com/office/officeart/2005/8/layout/orgChart1"/>
    <dgm:cxn modelId="{0AF99304-4A02-4663-868C-9EF0C390C5B9}" type="presParOf" srcId="{BE661AC2-D9D7-491E-91A9-873CC3626327}" destId="{C7DDF3A4-569E-491E-87A2-EFAA64AB5F31}" srcOrd="4" destOrd="0" presId="urn:microsoft.com/office/officeart/2005/8/layout/orgChart1"/>
    <dgm:cxn modelId="{E1DC4C4D-F7A5-4CEB-A377-738CE8B87DDF}" type="presParOf" srcId="{BE661AC2-D9D7-491E-91A9-873CC3626327}" destId="{064590D0-8480-4E1E-A3C6-884CFC0EF439}" srcOrd="5" destOrd="0" presId="urn:microsoft.com/office/officeart/2005/8/layout/orgChart1"/>
    <dgm:cxn modelId="{F8B0C675-6D84-429D-8FAD-75B206210487}" type="presParOf" srcId="{064590D0-8480-4E1E-A3C6-884CFC0EF439}" destId="{4DDAB1F5-15B8-4822-BA21-10148D287A64}" srcOrd="0" destOrd="0" presId="urn:microsoft.com/office/officeart/2005/8/layout/orgChart1"/>
    <dgm:cxn modelId="{13C6AC9A-F3DC-47F6-A87D-BCF57A23A5BC}" type="presParOf" srcId="{4DDAB1F5-15B8-4822-BA21-10148D287A64}" destId="{D47AC88C-9A1F-4414-845F-E5B13658B8C2}" srcOrd="0" destOrd="0" presId="urn:microsoft.com/office/officeart/2005/8/layout/orgChart1"/>
    <dgm:cxn modelId="{CAF31C2A-7052-4CE4-9AF7-A486E3D70CF1}" type="presParOf" srcId="{4DDAB1F5-15B8-4822-BA21-10148D287A64}" destId="{B30BA0EE-32A9-49BB-A1BB-0090B3C1FCCE}" srcOrd="1" destOrd="0" presId="urn:microsoft.com/office/officeart/2005/8/layout/orgChart1"/>
    <dgm:cxn modelId="{0F6AD1DB-8347-4DDB-BD82-9850E014BB84}" type="presParOf" srcId="{064590D0-8480-4E1E-A3C6-884CFC0EF439}" destId="{5841EB52-AEF5-48E2-9763-881C5F86ED71}" srcOrd="1" destOrd="0" presId="urn:microsoft.com/office/officeart/2005/8/layout/orgChart1"/>
    <dgm:cxn modelId="{3BF53C19-2629-49E3-9E6B-8DBEBBEB6198}" type="presParOf" srcId="{064590D0-8480-4E1E-A3C6-884CFC0EF439}" destId="{B1894EBB-DF4C-4F84-ADDF-9CD3A714D0C2}" srcOrd="2" destOrd="0" presId="urn:microsoft.com/office/officeart/2005/8/layout/orgChart1"/>
    <dgm:cxn modelId="{C8FB1CAD-6DFB-485E-BA2D-67BA4102DC17}" type="presParOf" srcId="{BE661AC2-D9D7-491E-91A9-873CC3626327}" destId="{0C3D7897-426B-4B02-9B35-6F1ECF987826}" srcOrd="6" destOrd="0" presId="urn:microsoft.com/office/officeart/2005/8/layout/orgChart1"/>
    <dgm:cxn modelId="{C4145F78-6B03-4B33-A98A-B5CEAFD3B005}" type="presParOf" srcId="{BE661AC2-D9D7-491E-91A9-873CC3626327}" destId="{229D6AF8-C987-4576-93C4-934C604CC812}" srcOrd="7" destOrd="0" presId="urn:microsoft.com/office/officeart/2005/8/layout/orgChart1"/>
    <dgm:cxn modelId="{78D79586-CF78-44A3-A409-E6A00CA9201D}" type="presParOf" srcId="{229D6AF8-C987-4576-93C4-934C604CC812}" destId="{0694163B-E9B2-4EEC-AF18-FF3B8E30118E}" srcOrd="0" destOrd="0" presId="urn:microsoft.com/office/officeart/2005/8/layout/orgChart1"/>
    <dgm:cxn modelId="{04922D6D-5144-4DD2-B069-D3C259377740}" type="presParOf" srcId="{0694163B-E9B2-4EEC-AF18-FF3B8E30118E}" destId="{FD6BA4AE-6277-4FC7-8B66-4D7A6ABA7A7F}" srcOrd="0" destOrd="0" presId="urn:microsoft.com/office/officeart/2005/8/layout/orgChart1"/>
    <dgm:cxn modelId="{C02EA468-41D7-48C9-AC38-918C86245CCF}" type="presParOf" srcId="{0694163B-E9B2-4EEC-AF18-FF3B8E30118E}" destId="{6A4E7BDD-91F3-40AF-B603-A14B69CBFC5B}" srcOrd="1" destOrd="0" presId="urn:microsoft.com/office/officeart/2005/8/layout/orgChart1"/>
    <dgm:cxn modelId="{7DCE4F2A-9C0F-46C8-BDF8-C7EAF1146E6F}" type="presParOf" srcId="{229D6AF8-C987-4576-93C4-934C604CC812}" destId="{A68A9E0A-8B7D-449E-8B5A-4A18FC70C945}" srcOrd="1" destOrd="0" presId="urn:microsoft.com/office/officeart/2005/8/layout/orgChart1"/>
    <dgm:cxn modelId="{5779EEBB-171D-4AFC-8FB9-62482F7DD17C}" type="presParOf" srcId="{229D6AF8-C987-4576-93C4-934C604CC812}" destId="{72D0E65A-8199-422E-A333-A8010CF2C120}" srcOrd="2" destOrd="0" presId="urn:microsoft.com/office/officeart/2005/8/layout/orgChart1"/>
    <dgm:cxn modelId="{3CDBB791-DD10-46FA-9728-FEC508EBC132}" type="presParOf" srcId="{06DC5396-A9BB-4E63-A824-47B0E8F4BC20}" destId="{1085D91A-21E5-4CD8-A98D-CD44C10474BF}" srcOrd="2" destOrd="0" presId="urn:microsoft.com/office/officeart/2005/8/layout/orgChar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F9F3AB-F735-4085-A409-6B6CA802209D}" type="doc">
      <dgm:prSet loTypeId="urn:microsoft.com/office/officeart/2005/8/layout/orgChart1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F6416B-0E23-425D-A261-ED52FCE5BE34}">
      <dgm:prSet phldrT="[Text]" custT="1"/>
      <dgm:spPr/>
      <dgm:t>
        <a:bodyPr/>
        <a:lstStyle/>
        <a:p>
          <a:r>
            <a:rPr lang="en-US" sz="4000" dirty="0" smtClean="0">
              <a:latin typeface="Matura MT Script Capitals" pitchFamily="66" charset="0"/>
            </a:rPr>
            <a:t>size</a:t>
          </a:r>
          <a:endParaRPr lang="en-US" sz="4000" dirty="0">
            <a:latin typeface="Matura MT Script Capitals" pitchFamily="66" charset="0"/>
          </a:endParaRPr>
        </a:p>
      </dgm:t>
    </dgm:pt>
    <dgm:pt modelId="{C7F8A5A9-0046-4F4E-8595-1D3778186137}" type="parTrans" cxnId="{1979AD4F-DCA8-48B3-950C-1C45C6F9CF2F}">
      <dgm:prSet/>
      <dgm:spPr/>
      <dgm:t>
        <a:bodyPr/>
        <a:lstStyle/>
        <a:p>
          <a:endParaRPr lang="en-US"/>
        </a:p>
      </dgm:t>
    </dgm:pt>
    <dgm:pt modelId="{757AF873-81CC-41CE-AD7B-40FB558B9BE8}" type="sibTrans" cxnId="{1979AD4F-DCA8-48B3-950C-1C45C6F9CF2F}">
      <dgm:prSet/>
      <dgm:spPr/>
      <dgm:t>
        <a:bodyPr/>
        <a:lstStyle/>
        <a:p>
          <a:endParaRPr lang="en-US"/>
        </a:p>
      </dgm:t>
    </dgm:pt>
    <dgm:pt modelId="{1F4F0B39-790C-4ACD-BED0-F5FE7B029783}">
      <dgm:prSet phldrT="[Text]"/>
      <dgm:spPr/>
      <dgm:t>
        <a:bodyPr/>
        <a:lstStyle/>
        <a:p>
          <a:r>
            <a:rPr lang="en-US" dirty="0" smtClean="0">
              <a:latin typeface="Matura MT Script Capitals" pitchFamily="66" charset="0"/>
            </a:rPr>
            <a:t>Small scale industries</a:t>
          </a:r>
          <a:endParaRPr lang="en-US" dirty="0">
            <a:latin typeface="Matura MT Script Capitals" pitchFamily="66" charset="0"/>
          </a:endParaRPr>
        </a:p>
      </dgm:t>
    </dgm:pt>
    <dgm:pt modelId="{B35BEFF3-AB18-4161-B224-FB1BED8A440E}" type="parTrans" cxnId="{0944EC52-C42A-4650-9DF4-E0A3B81367BC}">
      <dgm:prSet/>
      <dgm:spPr/>
      <dgm:t>
        <a:bodyPr/>
        <a:lstStyle/>
        <a:p>
          <a:endParaRPr lang="en-US" dirty="0">
            <a:latin typeface="Matura MT Script Capitals" pitchFamily="66" charset="0"/>
          </a:endParaRPr>
        </a:p>
      </dgm:t>
    </dgm:pt>
    <dgm:pt modelId="{DB450ABA-7A97-4AE7-9460-B0AAD8A4D917}" type="sibTrans" cxnId="{0944EC52-C42A-4650-9DF4-E0A3B81367BC}">
      <dgm:prSet/>
      <dgm:spPr/>
      <dgm:t>
        <a:bodyPr/>
        <a:lstStyle/>
        <a:p>
          <a:endParaRPr lang="en-US"/>
        </a:p>
      </dgm:t>
    </dgm:pt>
    <dgm:pt modelId="{ED70E01F-79B2-4B20-9613-89A1BFF97E29}">
      <dgm:prSet phldrT="[Text]"/>
      <dgm:spPr/>
      <dgm:t>
        <a:bodyPr/>
        <a:lstStyle/>
        <a:p>
          <a:r>
            <a:rPr lang="en-US" dirty="0" smtClean="0">
              <a:latin typeface="Matura MT Script Capitals" pitchFamily="66" charset="0"/>
            </a:rPr>
            <a:t>Large scale industries</a:t>
          </a:r>
          <a:endParaRPr lang="en-US" dirty="0">
            <a:latin typeface="Matura MT Script Capitals" pitchFamily="66" charset="0"/>
          </a:endParaRPr>
        </a:p>
      </dgm:t>
    </dgm:pt>
    <dgm:pt modelId="{C5F5A822-A5D5-4EA2-B0F0-5035C2C6D5D5}" type="parTrans" cxnId="{62A410E3-1784-4EAF-90A9-28FE2806CDE8}">
      <dgm:prSet/>
      <dgm:spPr/>
      <dgm:t>
        <a:bodyPr/>
        <a:lstStyle/>
        <a:p>
          <a:endParaRPr lang="en-US" dirty="0">
            <a:latin typeface="Matura MT Script Capitals" pitchFamily="66" charset="0"/>
          </a:endParaRPr>
        </a:p>
      </dgm:t>
    </dgm:pt>
    <dgm:pt modelId="{8619AAE7-967B-4522-8DCB-463583B0033B}" type="sibTrans" cxnId="{62A410E3-1784-4EAF-90A9-28FE2806CDE8}">
      <dgm:prSet/>
      <dgm:spPr/>
      <dgm:t>
        <a:bodyPr/>
        <a:lstStyle/>
        <a:p>
          <a:endParaRPr lang="en-US"/>
        </a:p>
      </dgm:t>
    </dgm:pt>
    <dgm:pt modelId="{1619B559-6D8D-4493-B1F7-096B6671412B}" type="pres">
      <dgm:prSet presAssocID="{F9F9F3AB-F735-4085-A409-6B6CA80220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4F8212-EBBD-4865-ABBA-4B5BF9C6194C}" type="pres">
      <dgm:prSet presAssocID="{10F6416B-0E23-425D-A261-ED52FCE5BE34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C137C14-E415-438E-B39D-EEED31E8C56A}" type="pres">
      <dgm:prSet presAssocID="{10F6416B-0E23-425D-A261-ED52FCE5BE34}" presName="rootComposite1" presStyleCnt="0"/>
      <dgm:spPr/>
      <dgm:t>
        <a:bodyPr/>
        <a:lstStyle/>
        <a:p>
          <a:endParaRPr lang="en-US"/>
        </a:p>
      </dgm:t>
    </dgm:pt>
    <dgm:pt modelId="{CE51FB60-6014-4C5B-83F1-A8FEB3E9C28D}" type="pres">
      <dgm:prSet presAssocID="{10F6416B-0E23-425D-A261-ED52FCE5BE34}" presName="rootText1" presStyleLbl="node0" presStyleIdx="0" presStyleCnt="1" custLinFactNeighborX="-52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D538AE-D74C-4A17-B8A2-D694E0686146}" type="pres">
      <dgm:prSet presAssocID="{10F6416B-0E23-425D-A261-ED52FCE5BE3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77C6C14-6E70-4885-A035-AC9543171C03}" type="pres">
      <dgm:prSet presAssocID="{10F6416B-0E23-425D-A261-ED52FCE5BE34}" presName="hierChild2" presStyleCnt="0"/>
      <dgm:spPr/>
      <dgm:t>
        <a:bodyPr/>
        <a:lstStyle/>
        <a:p>
          <a:endParaRPr lang="en-US"/>
        </a:p>
      </dgm:t>
    </dgm:pt>
    <dgm:pt modelId="{6056A843-866A-45FA-BFD2-9E4319251438}" type="pres">
      <dgm:prSet presAssocID="{B35BEFF3-AB18-4161-B224-FB1BED8A440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ABBFBF5-4AA8-4738-875C-35E13E3A2C9F}" type="pres">
      <dgm:prSet presAssocID="{1F4F0B39-790C-4ACD-BED0-F5FE7B0297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283A9AE-B32C-4969-B7F0-EE1B6FB470C7}" type="pres">
      <dgm:prSet presAssocID="{1F4F0B39-790C-4ACD-BED0-F5FE7B029783}" presName="rootComposite" presStyleCnt="0"/>
      <dgm:spPr/>
      <dgm:t>
        <a:bodyPr/>
        <a:lstStyle/>
        <a:p>
          <a:endParaRPr lang="en-US"/>
        </a:p>
      </dgm:t>
    </dgm:pt>
    <dgm:pt modelId="{3BC5AD89-4CEA-4A30-A866-AAAE1C21029F}" type="pres">
      <dgm:prSet presAssocID="{1F4F0B39-790C-4ACD-BED0-F5FE7B029783}" presName="rootText" presStyleLbl="node2" presStyleIdx="0" presStyleCnt="2" custLinFactNeighborX="-76388" custLinFactNeighborY="106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5B4838-DA42-4406-9647-84566BBE0B55}" type="pres">
      <dgm:prSet presAssocID="{1F4F0B39-790C-4ACD-BED0-F5FE7B029783}" presName="rootConnector" presStyleLbl="node2" presStyleIdx="0" presStyleCnt="2"/>
      <dgm:spPr/>
      <dgm:t>
        <a:bodyPr/>
        <a:lstStyle/>
        <a:p>
          <a:endParaRPr lang="en-US"/>
        </a:p>
      </dgm:t>
    </dgm:pt>
    <dgm:pt modelId="{C9586223-4F20-42D4-89AE-09E35579764E}" type="pres">
      <dgm:prSet presAssocID="{1F4F0B39-790C-4ACD-BED0-F5FE7B029783}" presName="hierChild4" presStyleCnt="0"/>
      <dgm:spPr/>
      <dgm:t>
        <a:bodyPr/>
        <a:lstStyle/>
        <a:p>
          <a:endParaRPr lang="en-US"/>
        </a:p>
      </dgm:t>
    </dgm:pt>
    <dgm:pt modelId="{AF5B6037-BC2C-4B95-87D8-AE4E5184EA44}" type="pres">
      <dgm:prSet presAssocID="{1F4F0B39-790C-4ACD-BED0-F5FE7B029783}" presName="hierChild5" presStyleCnt="0"/>
      <dgm:spPr/>
      <dgm:t>
        <a:bodyPr/>
        <a:lstStyle/>
        <a:p>
          <a:endParaRPr lang="en-US"/>
        </a:p>
      </dgm:t>
    </dgm:pt>
    <dgm:pt modelId="{BA624C5D-3A53-4A31-B6DA-06983558697E}" type="pres">
      <dgm:prSet presAssocID="{C5F5A822-A5D5-4EA2-B0F0-5035C2C6D5D5}" presName="Name37" presStyleLbl="parChTrans1D2" presStyleIdx="1" presStyleCnt="2"/>
      <dgm:spPr/>
      <dgm:t>
        <a:bodyPr/>
        <a:lstStyle/>
        <a:p>
          <a:endParaRPr lang="en-US"/>
        </a:p>
      </dgm:t>
    </dgm:pt>
    <dgm:pt modelId="{85E233AF-AB25-4C5F-B0F6-1DBB8890B6E5}" type="pres">
      <dgm:prSet presAssocID="{ED70E01F-79B2-4B20-9613-89A1BFF97E2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F634675-16DA-461D-A851-988527C497EB}" type="pres">
      <dgm:prSet presAssocID="{ED70E01F-79B2-4B20-9613-89A1BFF97E29}" presName="rootComposite" presStyleCnt="0"/>
      <dgm:spPr/>
      <dgm:t>
        <a:bodyPr/>
        <a:lstStyle/>
        <a:p>
          <a:endParaRPr lang="en-US"/>
        </a:p>
      </dgm:t>
    </dgm:pt>
    <dgm:pt modelId="{19F157B9-E7EB-49CB-88B0-B48AC617D521}" type="pres">
      <dgm:prSet presAssocID="{ED70E01F-79B2-4B20-9613-89A1BFF97E29}" presName="rootText" presStyleLbl="node2" presStyleIdx="1" presStyleCnt="2" custLinFactNeighborX="60594" custLinFactNeighborY="106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C17953-399A-4609-99C3-8FBB72D773E5}" type="pres">
      <dgm:prSet presAssocID="{ED70E01F-79B2-4B20-9613-89A1BFF97E29}" presName="rootConnector" presStyleLbl="node2" presStyleIdx="1" presStyleCnt="2"/>
      <dgm:spPr/>
      <dgm:t>
        <a:bodyPr/>
        <a:lstStyle/>
        <a:p>
          <a:endParaRPr lang="en-US"/>
        </a:p>
      </dgm:t>
    </dgm:pt>
    <dgm:pt modelId="{43B3BF5F-059E-4C9F-8644-3B0FD10F4FF5}" type="pres">
      <dgm:prSet presAssocID="{ED70E01F-79B2-4B20-9613-89A1BFF97E29}" presName="hierChild4" presStyleCnt="0"/>
      <dgm:spPr/>
      <dgm:t>
        <a:bodyPr/>
        <a:lstStyle/>
        <a:p>
          <a:endParaRPr lang="en-US"/>
        </a:p>
      </dgm:t>
    </dgm:pt>
    <dgm:pt modelId="{E5ECC2A8-B56C-4FDD-8474-82F0A059B645}" type="pres">
      <dgm:prSet presAssocID="{ED70E01F-79B2-4B20-9613-89A1BFF97E29}" presName="hierChild5" presStyleCnt="0"/>
      <dgm:spPr/>
      <dgm:t>
        <a:bodyPr/>
        <a:lstStyle/>
        <a:p>
          <a:endParaRPr lang="en-US"/>
        </a:p>
      </dgm:t>
    </dgm:pt>
    <dgm:pt modelId="{0F55AA73-080B-4592-82AC-9749A149E152}" type="pres">
      <dgm:prSet presAssocID="{10F6416B-0E23-425D-A261-ED52FCE5BE34}" presName="hierChild3" presStyleCnt="0"/>
      <dgm:spPr/>
      <dgm:t>
        <a:bodyPr/>
        <a:lstStyle/>
        <a:p>
          <a:endParaRPr lang="en-US"/>
        </a:p>
      </dgm:t>
    </dgm:pt>
  </dgm:ptLst>
  <dgm:cxnLst>
    <dgm:cxn modelId="{1979AD4F-DCA8-48B3-950C-1C45C6F9CF2F}" srcId="{F9F9F3AB-F735-4085-A409-6B6CA802209D}" destId="{10F6416B-0E23-425D-A261-ED52FCE5BE34}" srcOrd="0" destOrd="0" parTransId="{C7F8A5A9-0046-4F4E-8595-1D3778186137}" sibTransId="{757AF873-81CC-41CE-AD7B-40FB558B9BE8}"/>
    <dgm:cxn modelId="{7F590AF6-E774-4EF2-A464-8B65EC2F36C7}" type="presOf" srcId="{ED70E01F-79B2-4B20-9613-89A1BFF97E29}" destId="{19F157B9-E7EB-49CB-88B0-B48AC617D521}" srcOrd="0" destOrd="0" presId="urn:microsoft.com/office/officeart/2005/8/layout/orgChart1"/>
    <dgm:cxn modelId="{DA82EAA0-62F1-4EC2-A5C1-FA3762D46BFC}" type="presOf" srcId="{C5F5A822-A5D5-4EA2-B0F0-5035C2C6D5D5}" destId="{BA624C5D-3A53-4A31-B6DA-06983558697E}" srcOrd="0" destOrd="0" presId="urn:microsoft.com/office/officeart/2005/8/layout/orgChart1"/>
    <dgm:cxn modelId="{E121EC63-D1D2-434F-9139-5B5A3E020903}" type="presOf" srcId="{10F6416B-0E23-425D-A261-ED52FCE5BE34}" destId="{CE51FB60-6014-4C5B-83F1-A8FEB3E9C28D}" srcOrd="0" destOrd="0" presId="urn:microsoft.com/office/officeart/2005/8/layout/orgChart1"/>
    <dgm:cxn modelId="{FF0BBE48-1D32-4A37-A928-E50602390F45}" type="presOf" srcId="{ED70E01F-79B2-4B20-9613-89A1BFF97E29}" destId="{0FC17953-399A-4609-99C3-8FBB72D773E5}" srcOrd="1" destOrd="0" presId="urn:microsoft.com/office/officeart/2005/8/layout/orgChart1"/>
    <dgm:cxn modelId="{D8A9200C-5696-4FE2-8E98-E2F495388E0E}" type="presOf" srcId="{1F4F0B39-790C-4ACD-BED0-F5FE7B029783}" destId="{025B4838-DA42-4406-9647-84566BBE0B55}" srcOrd="1" destOrd="0" presId="urn:microsoft.com/office/officeart/2005/8/layout/orgChart1"/>
    <dgm:cxn modelId="{62A410E3-1784-4EAF-90A9-28FE2806CDE8}" srcId="{10F6416B-0E23-425D-A261-ED52FCE5BE34}" destId="{ED70E01F-79B2-4B20-9613-89A1BFF97E29}" srcOrd="1" destOrd="0" parTransId="{C5F5A822-A5D5-4EA2-B0F0-5035C2C6D5D5}" sibTransId="{8619AAE7-967B-4522-8DCB-463583B0033B}"/>
    <dgm:cxn modelId="{8CE807E2-2C83-417B-AFEB-E1959B5C9203}" type="presOf" srcId="{1F4F0B39-790C-4ACD-BED0-F5FE7B029783}" destId="{3BC5AD89-4CEA-4A30-A866-AAAE1C21029F}" srcOrd="0" destOrd="0" presId="urn:microsoft.com/office/officeart/2005/8/layout/orgChart1"/>
    <dgm:cxn modelId="{8E246977-1C43-41C2-9B8F-1C32BE20D652}" type="presOf" srcId="{B35BEFF3-AB18-4161-B224-FB1BED8A440E}" destId="{6056A843-866A-45FA-BFD2-9E4319251438}" srcOrd="0" destOrd="0" presId="urn:microsoft.com/office/officeart/2005/8/layout/orgChart1"/>
    <dgm:cxn modelId="{51EDF493-0D53-4ACB-90E1-8F6C44F92ED2}" type="presOf" srcId="{10F6416B-0E23-425D-A261-ED52FCE5BE34}" destId="{14D538AE-D74C-4A17-B8A2-D694E0686146}" srcOrd="1" destOrd="0" presId="urn:microsoft.com/office/officeart/2005/8/layout/orgChart1"/>
    <dgm:cxn modelId="{E4AC53D0-4A00-4901-BB10-B0F8F320F9B2}" type="presOf" srcId="{F9F9F3AB-F735-4085-A409-6B6CA802209D}" destId="{1619B559-6D8D-4493-B1F7-096B6671412B}" srcOrd="0" destOrd="0" presId="urn:microsoft.com/office/officeart/2005/8/layout/orgChart1"/>
    <dgm:cxn modelId="{0944EC52-C42A-4650-9DF4-E0A3B81367BC}" srcId="{10F6416B-0E23-425D-A261-ED52FCE5BE34}" destId="{1F4F0B39-790C-4ACD-BED0-F5FE7B029783}" srcOrd="0" destOrd="0" parTransId="{B35BEFF3-AB18-4161-B224-FB1BED8A440E}" sibTransId="{DB450ABA-7A97-4AE7-9460-B0AAD8A4D917}"/>
    <dgm:cxn modelId="{4A4C57DC-D28F-4EED-BF3F-A288261F1B4B}" type="presParOf" srcId="{1619B559-6D8D-4493-B1F7-096B6671412B}" destId="{EA4F8212-EBBD-4865-ABBA-4B5BF9C6194C}" srcOrd="0" destOrd="0" presId="urn:microsoft.com/office/officeart/2005/8/layout/orgChart1"/>
    <dgm:cxn modelId="{2CF987F5-621B-4420-802F-B6DFC7324FC3}" type="presParOf" srcId="{EA4F8212-EBBD-4865-ABBA-4B5BF9C6194C}" destId="{AC137C14-E415-438E-B39D-EEED31E8C56A}" srcOrd="0" destOrd="0" presId="urn:microsoft.com/office/officeart/2005/8/layout/orgChart1"/>
    <dgm:cxn modelId="{E817C188-0745-4D1F-AFCD-430529EA8302}" type="presParOf" srcId="{AC137C14-E415-438E-B39D-EEED31E8C56A}" destId="{CE51FB60-6014-4C5B-83F1-A8FEB3E9C28D}" srcOrd="0" destOrd="0" presId="urn:microsoft.com/office/officeart/2005/8/layout/orgChart1"/>
    <dgm:cxn modelId="{CD6912E7-818F-491B-8A0C-5A98B3DFFF4C}" type="presParOf" srcId="{AC137C14-E415-438E-B39D-EEED31E8C56A}" destId="{14D538AE-D74C-4A17-B8A2-D694E0686146}" srcOrd="1" destOrd="0" presId="urn:microsoft.com/office/officeart/2005/8/layout/orgChart1"/>
    <dgm:cxn modelId="{E6FB0DA5-951A-46C0-8454-9CB7793FA4F3}" type="presParOf" srcId="{EA4F8212-EBBD-4865-ABBA-4B5BF9C6194C}" destId="{377C6C14-6E70-4885-A035-AC9543171C03}" srcOrd="1" destOrd="0" presId="urn:microsoft.com/office/officeart/2005/8/layout/orgChart1"/>
    <dgm:cxn modelId="{75881F36-AC3D-4199-A316-983C250C0A00}" type="presParOf" srcId="{377C6C14-6E70-4885-A035-AC9543171C03}" destId="{6056A843-866A-45FA-BFD2-9E4319251438}" srcOrd="0" destOrd="0" presId="urn:microsoft.com/office/officeart/2005/8/layout/orgChart1"/>
    <dgm:cxn modelId="{B185EAEC-DEC2-4441-8365-AE106CC610DA}" type="presParOf" srcId="{377C6C14-6E70-4885-A035-AC9543171C03}" destId="{AABBFBF5-4AA8-4738-875C-35E13E3A2C9F}" srcOrd="1" destOrd="0" presId="urn:microsoft.com/office/officeart/2005/8/layout/orgChart1"/>
    <dgm:cxn modelId="{A271B94F-9858-46F9-B69E-78CCAA6A1151}" type="presParOf" srcId="{AABBFBF5-4AA8-4738-875C-35E13E3A2C9F}" destId="{7283A9AE-B32C-4969-B7F0-EE1B6FB470C7}" srcOrd="0" destOrd="0" presId="urn:microsoft.com/office/officeart/2005/8/layout/orgChart1"/>
    <dgm:cxn modelId="{675D740C-21E5-4F87-BE82-B15C5DE63256}" type="presParOf" srcId="{7283A9AE-B32C-4969-B7F0-EE1B6FB470C7}" destId="{3BC5AD89-4CEA-4A30-A866-AAAE1C21029F}" srcOrd="0" destOrd="0" presId="urn:microsoft.com/office/officeart/2005/8/layout/orgChart1"/>
    <dgm:cxn modelId="{D03CB8BC-7F87-456A-B404-7A60CAFCF0EA}" type="presParOf" srcId="{7283A9AE-B32C-4969-B7F0-EE1B6FB470C7}" destId="{025B4838-DA42-4406-9647-84566BBE0B55}" srcOrd="1" destOrd="0" presId="urn:microsoft.com/office/officeart/2005/8/layout/orgChart1"/>
    <dgm:cxn modelId="{6C5FC784-6B2E-42FC-B679-2962E061D9A9}" type="presParOf" srcId="{AABBFBF5-4AA8-4738-875C-35E13E3A2C9F}" destId="{C9586223-4F20-42D4-89AE-09E35579764E}" srcOrd="1" destOrd="0" presId="urn:microsoft.com/office/officeart/2005/8/layout/orgChart1"/>
    <dgm:cxn modelId="{2C7BF65C-4033-4F23-9125-0A3C45DE4CCF}" type="presParOf" srcId="{AABBFBF5-4AA8-4738-875C-35E13E3A2C9F}" destId="{AF5B6037-BC2C-4B95-87D8-AE4E5184EA44}" srcOrd="2" destOrd="0" presId="urn:microsoft.com/office/officeart/2005/8/layout/orgChart1"/>
    <dgm:cxn modelId="{22C3CC1F-BB5E-436F-9396-540F60699096}" type="presParOf" srcId="{377C6C14-6E70-4885-A035-AC9543171C03}" destId="{BA624C5D-3A53-4A31-B6DA-06983558697E}" srcOrd="2" destOrd="0" presId="urn:microsoft.com/office/officeart/2005/8/layout/orgChart1"/>
    <dgm:cxn modelId="{D1AFF2CB-FA1B-4207-845E-AD86A35D4F00}" type="presParOf" srcId="{377C6C14-6E70-4885-A035-AC9543171C03}" destId="{85E233AF-AB25-4C5F-B0F6-1DBB8890B6E5}" srcOrd="3" destOrd="0" presId="urn:microsoft.com/office/officeart/2005/8/layout/orgChart1"/>
    <dgm:cxn modelId="{E4BB5C2E-69D5-47FC-A94B-789F58C52E9F}" type="presParOf" srcId="{85E233AF-AB25-4C5F-B0F6-1DBB8890B6E5}" destId="{FF634675-16DA-461D-A851-988527C497EB}" srcOrd="0" destOrd="0" presId="urn:microsoft.com/office/officeart/2005/8/layout/orgChart1"/>
    <dgm:cxn modelId="{6C8E5368-4C2A-4771-A8EF-98E37C07D372}" type="presParOf" srcId="{FF634675-16DA-461D-A851-988527C497EB}" destId="{19F157B9-E7EB-49CB-88B0-B48AC617D521}" srcOrd="0" destOrd="0" presId="urn:microsoft.com/office/officeart/2005/8/layout/orgChart1"/>
    <dgm:cxn modelId="{ED757A9A-088E-4198-8668-09EACE76E912}" type="presParOf" srcId="{FF634675-16DA-461D-A851-988527C497EB}" destId="{0FC17953-399A-4609-99C3-8FBB72D773E5}" srcOrd="1" destOrd="0" presId="urn:microsoft.com/office/officeart/2005/8/layout/orgChart1"/>
    <dgm:cxn modelId="{D897D028-E2EE-4D1C-8714-60B7D574C20E}" type="presParOf" srcId="{85E233AF-AB25-4C5F-B0F6-1DBB8890B6E5}" destId="{43B3BF5F-059E-4C9F-8644-3B0FD10F4FF5}" srcOrd="1" destOrd="0" presId="urn:microsoft.com/office/officeart/2005/8/layout/orgChart1"/>
    <dgm:cxn modelId="{349E72D0-CD07-44D6-B8D5-12D5056A95B1}" type="presParOf" srcId="{85E233AF-AB25-4C5F-B0F6-1DBB8890B6E5}" destId="{E5ECC2A8-B56C-4FDD-8474-82F0A059B645}" srcOrd="2" destOrd="0" presId="urn:microsoft.com/office/officeart/2005/8/layout/orgChart1"/>
    <dgm:cxn modelId="{6F3691DC-4612-4449-BC65-19D305B6E145}" type="presParOf" srcId="{EA4F8212-EBBD-4865-ABBA-4B5BF9C6194C}" destId="{0F55AA73-080B-4592-82AC-9749A149E152}" srcOrd="2" destOrd="0" presId="urn:microsoft.com/office/officeart/2005/8/layout/orgChar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104D0F-D070-4B7C-9C40-1C1ED4DEDEB2}" type="doc">
      <dgm:prSet loTypeId="urn:microsoft.com/office/officeart/2005/8/layout/orgChart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331452-1DEA-4D74-8D9F-DC92D40E7009}">
      <dgm:prSet phldrT="[Text]" custT="1"/>
      <dgm:spPr/>
      <dgm:t>
        <a:bodyPr/>
        <a:lstStyle/>
        <a:p>
          <a:r>
            <a:rPr lang="en-US" sz="2400" dirty="0" smtClean="0">
              <a:latin typeface="Monotype Corsiva" pitchFamily="66" charset="0"/>
            </a:rPr>
            <a:t>Private sector industries</a:t>
          </a:r>
          <a:endParaRPr lang="en-US" sz="2400" dirty="0">
            <a:latin typeface="Monotype Corsiva" pitchFamily="66" charset="0"/>
          </a:endParaRPr>
        </a:p>
      </dgm:t>
    </dgm:pt>
    <dgm:pt modelId="{6EB5EAD4-7935-414A-BCC8-662B7FF81B51}" type="parTrans" cxnId="{5CD4223D-D342-4359-8F69-62BE0AA0A151}">
      <dgm:prSet/>
      <dgm:spPr/>
      <dgm:t>
        <a:bodyPr/>
        <a:lstStyle/>
        <a:p>
          <a:endParaRPr lang="en-US" dirty="0">
            <a:latin typeface="Monotype Corsiva" pitchFamily="66" charset="0"/>
          </a:endParaRPr>
        </a:p>
      </dgm:t>
    </dgm:pt>
    <dgm:pt modelId="{7218D1EA-1C8A-493B-A11F-258393A05B68}" type="sibTrans" cxnId="{5CD4223D-D342-4359-8F69-62BE0AA0A151}">
      <dgm:prSet/>
      <dgm:spPr/>
      <dgm:t>
        <a:bodyPr/>
        <a:lstStyle/>
        <a:p>
          <a:endParaRPr lang="en-US"/>
        </a:p>
      </dgm:t>
    </dgm:pt>
    <dgm:pt modelId="{242C5FEF-08CA-4F3C-8C7E-B63C6DBC3DCC}">
      <dgm:prSet phldrT="[Text]" custT="1"/>
      <dgm:spPr/>
      <dgm:t>
        <a:bodyPr/>
        <a:lstStyle/>
        <a:p>
          <a:r>
            <a:rPr lang="en-US" sz="2800" dirty="0" smtClean="0">
              <a:latin typeface="Monotype Corsiva" pitchFamily="66" charset="0"/>
            </a:rPr>
            <a:t>Joint sector industries</a:t>
          </a:r>
          <a:endParaRPr lang="en-US" sz="2800" dirty="0">
            <a:latin typeface="Monotype Corsiva" pitchFamily="66" charset="0"/>
          </a:endParaRPr>
        </a:p>
      </dgm:t>
    </dgm:pt>
    <dgm:pt modelId="{07BFDE17-BB42-4804-8349-9F831D27F6D7}" type="parTrans" cxnId="{95B4001A-86A5-4EAD-9EF3-C2FBB05A2632}">
      <dgm:prSet/>
      <dgm:spPr/>
      <dgm:t>
        <a:bodyPr/>
        <a:lstStyle/>
        <a:p>
          <a:endParaRPr lang="en-US" dirty="0">
            <a:latin typeface="Monotype Corsiva" pitchFamily="66" charset="0"/>
          </a:endParaRPr>
        </a:p>
      </dgm:t>
    </dgm:pt>
    <dgm:pt modelId="{796E9D5F-9F43-4CC0-BE6C-A1D14F42AD22}" type="sibTrans" cxnId="{95B4001A-86A5-4EAD-9EF3-C2FBB05A2632}">
      <dgm:prSet/>
      <dgm:spPr/>
      <dgm:t>
        <a:bodyPr/>
        <a:lstStyle/>
        <a:p>
          <a:endParaRPr lang="en-US"/>
        </a:p>
      </dgm:t>
    </dgm:pt>
    <dgm:pt modelId="{F3515F28-BE8C-426C-9F7F-3850DD43F432}">
      <dgm:prSet phldrT="[Text]" custT="1"/>
      <dgm:spPr/>
      <dgm:t>
        <a:bodyPr/>
        <a:lstStyle/>
        <a:p>
          <a:r>
            <a:rPr lang="en-US" sz="2400" dirty="0" smtClean="0">
              <a:latin typeface="Monotype Corsiva" pitchFamily="66" charset="0"/>
            </a:rPr>
            <a:t>Co-operative sector industries</a:t>
          </a:r>
          <a:endParaRPr lang="en-US" sz="2400" dirty="0">
            <a:latin typeface="Monotype Corsiva" pitchFamily="66" charset="0"/>
          </a:endParaRPr>
        </a:p>
      </dgm:t>
    </dgm:pt>
    <dgm:pt modelId="{4012870E-AB9C-4F71-88DD-616BF84606EF}" type="parTrans" cxnId="{30569A19-8B64-4982-9D27-526811374B80}">
      <dgm:prSet/>
      <dgm:spPr/>
      <dgm:t>
        <a:bodyPr/>
        <a:lstStyle/>
        <a:p>
          <a:endParaRPr lang="en-US" dirty="0">
            <a:latin typeface="Monotype Corsiva" pitchFamily="66" charset="0"/>
          </a:endParaRPr>
        </a:p>
      </dgm:t>
    </dgm:pt>
    <dgm:pt modelId="{ECAECD33-E515-4EA1-A761-09BE78D58B3D}" type="sibTrans" cxnId="{30569A19-8B64-4982-9D27-526811374B80}">
      <dgm:prSet/>
      <dgm:spPr/>
      <dgm:t>
        <a:bodyPr/>
        <a:lstStyle/>
        <a:p>
          <a:endParaRPr lang="en-US"/>
        </a:p>
      </dgm:t>
    </dgm:pt>
    <dgm:pt modelId="{C3C54AD0-9F58-4124-BC2E-554BF335302F}">
      <dgm:prSet phldrT="[Text]" custT="1"/>
      <dgm:spPr/>
      <dgm:t>
        <a:bodyPr/>
        <a:lstStyle/>
        <a:p>
          <a:r>
            <a:rPr lang="en-US" sz="2800" dirty="0" smtClean="0">
              <a:latin typeface="Monotype Corsiva" pitchFamily="66" charset="0"/>
            </a:rPr>
            <a:t>Public sector industries</a:t>
          </a:r>
          <a:endParaRPr lang="en-US" sz="2800" dirty="0">
            <a:latin typeface="Monotype Corsiva" pitchFamily="66" charset="0"/>
          </a:endParaRPr>
        </a:p>
      </dgm:t>
    </dgm:pt>
    <dgm:pt modelId="{AF855654-EE0A-46DA-BC80-6BE27512B455}" type="parTrans" cxnId="{33FC6054-37A9-4EA3-9AF1-13979F1024CE}">
      <dgm:prSet/>
      <dgm:spPr/>
      <dgm:t>
        <a:bodyPr/>
        <a:lstStyle/>
        <a:p>
          <a:endParaRPr lang="en-US" dirty="0">
            <a:latin typeface="Monotype Corsiva" pitchFamily="66" charset="0"/>
          </a:endParaRPr>
        </a:p>
      </dgm:t>
    </dgm:pt>
    <dgm:pt modelId="{ADBE7CC9-CD53-4556-8D14-EC237BCA8F6B}" type="sibTrans" cxnId="{33FC6054-37A9-4EA3-9AF1-13979F1024CE}">
      <dgm:prSet/>
      <dgm:spPr/>
      <dgm:t>
        <a:bodyPr/>
        <a:lstStyle/>
        <a:p>
          <a:endParaRPr lang="en-US"/>
        </a:p>
      </dgm:t>
    </dgm:pt>
    <dgm:pt modelId="{9DF603B2-C46F-4F28-9F2D-9BEF724B1850}">
      <dgm:prSet phldrT="[Text]" custT="1"/>
      <dgm:spPr/>
      <dgm:t>
        <a:bodyPr/>
        <a:lstStyle/>
        <a:p>
          <a:r>
            <a:rPr lang="en-US" sz="3200" dirty="0" smtClean="0">
              <a:latin typeface="Monotype Corsiva" pitchFamily="66" charset="0"/>
            </a:rPr>
            <a:t>Owner ship</a:t>
          </a:r>
          <a:endParaRPr lang="en-US" sz="3200" dirty="0">
            <a:latin typeface="Monotype Corsiva" pitchFamily="66" charset="0"/>
          </a:endParaRPr>
        </a:p>
      </dgm:t>
    </dgm:pt>
    <dgm:pt modelId="{52009E3E-EB4F-48D9-A88E-AA95231F32B1}" type="sibTrans" cxnId="{A900E5BD-6556-4373-9AEB-79E9C52FC450}">
      <dgm:prSet/>
      <dgm:spPr/>
      <dgm:t>
        <a:bodyPr/>
        <a:lstStyle/>
        <a:p>
          <a:endParaRPr lang="en-US"/>
        </a:p>
      </dgm:t>
    </dgm:pt>
    <dgm:pt modelId="{2042FC58-79F2-4F98-9A9B-95CC732468F1}" type="parTrans" cxnId="{A900E5BD-6556-4373-9AEB-79E9C52FC450}">
      <dgm:prSet/>
      <dgm:spPr/>
      <dgm:t>
        <a:bodyPr/>
        <a:lstStyle/>
        <a:p>
          <a:endParaRPr lang="en-US"/>
        </a:p>
      </dgm:t>
    </dgm:pt>
    <dgm:pt modelId="{AB5E6932-E9CA-41B1-A7CF-485E9212D547}" type="pres">
      <dgm:prSet presAssocID="{E3104D0F-D070-4B7C-9C40-1C1ED4DEDE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6DC5396-A9BB-4E63-A824-47B0E8F4BC20}" type="pres">
      <dgm:prSet presAssocID="{9DF603B2-C46F-4F28-9F2D-9BEF724B1850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ECBF87F-7FE8-4D1F-B2C7-A79F66D59ED2}" type="pres">
      <dgm:prSet presAssocID="{9DF603B2-C46F-4F28-9F2D-9BEF724B1850}" presName="rootComposite1" presStyleCnt="0"/>
      <dgm:spPr/>
      <dgm:t>
        <a:bodyPr/>
        <a:lstStyle/>
        <a:p>
          <a:endParaRPr lang="en-US"/>
        </a:p>
      </dgm:t>
    </dgm:pt>
    <dgm:pt modelId="{2B1A79FB-FF93-4F1A-ACCB-C6A42FF0A1B2}" type="pres">
      <dgm:prSet presAssocID="{9DF603B2-C46F-4F28-9F2D-9BEF724B1850}" presName="rootText1" presStyleLbl="node0" presStyleIdx="0" presStyleCnt="1" custScaleY="45966" custLinFactNeighborX="-3252" custLinFactNeighborY="144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A4CC79-60A0-428F-B0ED-93EE78E85EED}" type="pres">
      <dgm:prSet presAssocID="{9DF603B2-C46F-4F28-9F2D-9BEF724B185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E661AC2-D9D7-491E-91A9-873CC3626327}" type="pres">
      <dgm:prSet presAssocID="{9DF603B2-C46F-4F28-9F2D-9BEF724B1850}" presName="hierChild2" presStyleCnt="0"/>
      <dgm:spPr/>
      <dgm:t>
        <a:bodyPr/>
        <a:lstStyle/>
        <a:p>
          <a:endParaRPr lang="en-US"/>
        </a:p>
      </dgm:t>
    </dgm:pt>
    <dgm:pt modelId="{3380EA78-6F97-4C05-A41C-07F8A3789220}" type="pres">
      <dgm:prSet presAssocID="{6EB5EAD4-7935-414A-BCC8-662B7FF81B51}" presName="Name37" presStyleLbl="parChTrans1D2" presStyleIdx="0" presStyleCnt="4"/>
      <dgm:spPr/>
      <dgm:t>
        <a:bodyPr/>
        <a:lstStyle/>
        <a:p>
          <a:endParaRPr lang="en-US"/>
        </a:p>
      </dgm:t>
    </dgm:pt>
    <dgm:pt modelId="{64DC10FA-3CE6-4A69-93C5-8347F1570DDF}" type="pres">
      <dgm:prSet presAssocID="{91331452-1DEA-4D74-8D9F-DC92D40E700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2B99DC0-DC92-4843-9BA5-7018F7BA2E18}" type="pres">
      <dgm:prSet presAssocID="{91331452-1DEA-4D74-8D9F-DC92D40E7009}" presName="rootComposite" presStyleCnt="0"/>
      <dgm:spPr/>
      <dgm:t>
        <a:bodyPr/>
        <a:lstStyle/>
        <a:p>
          <a:endParaRPr lang="en-US"/>
        </a:p>
      </dgm:t>
    </dgm:pt>
    <dgm:pt modelId="{9D703DEE-ECF2-4C6D-B948-E8FFF421D03F}" type="pres">
      <dgm:prSet presAssocID="{91331452-1DEA-4D74-8D9F-DC92D40E7009}" presName="rootText" presStyleLbl="node2" presStyleIdx="0" presStyleCnt="4" custScaleX="71412" custScaleY="63952" custLinFactNeighborX="24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F1BE9C-2C3D-42C4-989D-647E1DE4D4C1}" type="pres">
      <dgm:prSet presAssocID="{91331452-1DEA-4D74-8D9F-DC92D40E7009}" presName="rootConnector" presStyleLbl="node2" presStyleIdx="0" presStyleCnt="4"/>
      <dgm:spPr/>
      <dgm:t>
        <a:bodyPr/>
        <a:lstStyle/>
        <a:p>
          <a:endParaRPr lang="en-US"/>
        </a:p>
      </dgm:t>
    </dgm:pt>
    <dgm:pt modelId="{A450F8E0-5469-45D0-B6BB-272B8A2548A9}" type="pres">
      <dgm:prSet presAssocID="{91331452-1DEA-4D74-8D9F-DC92D40E7009}" presName="hierChild4" presStyleCnt="0"/>
      <dgm:spPr/>
      <dgm:t>
        <a:bodyPr/>
        <a:lstStyle/>
        <a:p>
          <a:endParaRPr lang="en-US"/>
        </a:p>
      </dgm:t>
    </dgm:pt>
    <dgm:pt modelId="{CACB194F-4371-4816-B904-2D23EA853104}" type="pres">
      <dgm:prSet presAssocID="{91331452-1DEA-4D74-8D9F-DC92D40E7009}" presName="hierChild5" presStyleCnt="0"/>
      <dgm:spPr/>
      <dgm:t>
        <a:bodyPr/>
        <a:lstStyle/>
        <a:p>
          <a:endParaRPr lang="en-US"/>
        </a:p>
      </dgm:t>
    </dgm:pt>
    <dgm:pt modelId="{0AA641D0-CF6E-4834-85DC-3CA267F75497}" type="pres">
      <dgm:prSet presAssocID="{07BFDE17-BB42-4804-8349-9F831D27F6D7}" presName="Name37" presStyleLbl="parChTrans1D2" presStyleIdx="1" presStyleCnt="4"/>
      <dgm:spPr/>
      <dgm:t>
        <a:bodyPr/>
        <a:lstStyle/>
        <a:p>
          <a:endParaRPr lang="en-US"/>
        </a:p>
      </dgm:t>
    </dgm:pt>
    <dgm:pt modelId="{28A7244B-B764-4F32-9BE3-F5BA4C80CAAD}" type="pres">
      <dgm:prSet presAssocID="{242C5FEF-08CA-4F3C-8C7E-B63C6DBC3D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784890F-B5A7-4C08-AC41-33BAF85769C6}" type="pres">
      <dgm:prSet presAssocID="{242C5FEF-08CA-4F3C-8C7E-B63C6DBC3DCC}" presName="rootComposite" presStyleCnt="0"/>
      <dgm:spPr/>
      <dgm:t>
        <a:bodyPr/>
        <a:lstStyle/>
        <a:p>
          <a:endParaRPr lang="en-US"/>
        </a:p>
      </dgm:t>
    </dgm:pt>
    <dgm:pt modelId="{55D3F8C2-74A9-4594-B9EB-3F9863790CBE}" type="pres">
      <dgm:prSet presAssocID="{242C5FEF-08CA-4F3C-8C7E-B63C6DBC3DCC}" presName="rootText" presStyleLbl="node2" presStyleIdx="1" presStyleCnt="4" custScaleX="71057" custScaleY="639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DA118-3BC7-4D90-9F0C-548CF5D8E335}" type="pres">
      <dgm:prSet presAssocID="{242C5FEF-08CA-4F3C-8C7E-B63C6DBC3DCC}" presName="rootConnector" presStyleLbl="node2" presStyleIdx="1" presStyleCnt="4"/>
      <dgm:spPr/>
      <dgm:t>
        <a:bodyPr/>
        <a:lstStyle/>
        <a:p>
          <a:endParaRPr lang="en-US"/>
        </a:p>
      </dgm:t>
    </dgm:pt>
    <dgm:pt modelId="{89C679BB-1449-459D-823A-40833E63DE55}" type="pres">
      <dgm:prSet presAssocID="{242C5FEF-08CA-4F3C-8C7E-B63C6DBC3DCC}" presName="hierChild4" presStyleCnt="0"/>
      <dgm:spPr/>
      <dgm:t>
        <a:bodyPr/>
        <a:lstStyle/>
        <a:p>
          <a:endParaRPr lang="en-US"/>
        </a:p>
      </dgm:t>
    </dgm:pt>
    <dgm:pt modelId="{10CCE436-23D6-4114-8540-3F6F799E2E0E}" type="pres">
      <dgm:prSet presAssocID="{242C5FEF-08CA-4F3C-8C7E-B63C6DBC3DCC}" presName="hierChild5" presStyleCnt="0"/>
      <dgm:spPr/>
      <dgm:t>
        <a:bodyPr/>
        <a:lstStyle/>
        <a:p>
          <a:endParaRPr lang="en-US"/>
        </a:p>
      </dgm:t>
    </dgm:pt>
    <dgm:pt modelId="{C7DDF3A4-569E-491E-87A2-EFAA64AB5F31}" type="pres">
      <dgm:prSet presAssocID="{4012870E-AB9C-4F71-88DD-616BF84606EF}" presName="Name37" presStyleLbl="parChTrans1D2" presStyleIdx="2" presStyleCnt="4"/>
      <dgm:spPr/>
      <dgm:t>
        <a:bodyPr/>
        <a:lstStyle/>
        <a:p>
          <a:endParaRPr lang="en-US"/>
        </a:p>
      </dgm:t>
    </dgm:pt>
    <dgm:pt modelId="{064590D0-8480-4E1E-A3C6-884CFC0EF439}" type="pres">
      <dgm:prSet presAssocID="{F3515F28-BE8C-426C-9F7F-3850DD43F43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DDAB1F5-15B8-4822-BA21-10148D287A64}" type="pres">
      <dgm:prSet presAssocID="{F3515F28-BE8C-426C-9F7F-3850DD43F432}" presName="rootComposite" presStyleCnt="0"/>
      <dgm:spPr/>
      <dgm:t>
        <a:bodyPr/>
        <a:lstStyle/>
        <a:p>
          <a:endParaRPr lang="en-US"/>
        </a:p>
      </dgm:t>
    </dgm:pt>
    <dgm:pt modelId="{D47AC88C-9A1F-4414-845F-E5B13658B8C2}" type="pres">
      <dgm:prSet presAssocID="{F3515F28-BE8C-426C-9F7F-3850DD43F432}" presName="rootText" presStyleLbl="node2" presStyleIdx="2" presStyleCnt="4" custScaleX="74606" custScaleY="691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0BA0EE-32A9-49BB-A1BB-0090B3C1FCCE}" type="pres">
      <dgm:prSet presAssocID="{F3515F28-BE8C-426C-9F7F-3850DD43F432}" presName="rootConnector" presStyleLbl="node2" presStyleIdx="2" presStyleCnt="4"/>
      <dgm:spPr/>
      <dgm:t>
        <a:bodyPr/>
        <a:lstStyle/>
        <a:p>
          <a:endParaRPr lang="en-US"/>
        </a:p>
      </dgm:t>
    </dgm:pt>
    <dgm:pt modelId="{5841EB52-AEF5-48E2-9763-881C5F86ED71}" type="pres">
      <dgm:prSet presAssocID="{F3515F28-BE8C-426C-9F7F-3850DD43F432}" presName="hierChild4" presStyleCnt="0"/>
      <dgm:spPr/>
      <dgm:t>
        <a:bodyPr/>
        <a:lstStyle/>
        <a:p>
          <a:endParaRPr lang="en-US"/>
        </a:p>
      </dgm:t>
    </dgm:pt>
    <dgm:pt modelId="{B1894EBB-DF4C-4F84-ADDF-9CD3A714D0C2}" type="pres">
      <dgm:prSet presAssocID="{F3515F28-BE8C-426C-9F7F-3850DD43F432}" presName="hierChild5" presStyleCnt="0"/>
      <dgm:spPr/>
      <dgm:t>
        <a:bodyPr/>
        <a:lstStyle/>
        <a:p>
          <a:endParaRPr lang="en-US"/>
        </a:p>
      </dgm:t>
    </dgm:pt>
    <dgm:pt modelId="{0C3D7897-426B-4B02-9B35-6F1ECF987826}" type="pres">
      <dgm:prSet presAssocID="{AF855654-EE0A-46DA-BC80-6BE27512B455}" presName="Name37" presStyleLbl="parChTrans1D2" presStyleIdx="3" presStyleCnt="4"/>
      <dgm:spPr/>
      <dgm:t>
        <a:bodyPr/>
        <a:lstStyle/>
        <a:p>
          <a:endParaRPr lang="en-US"/>
        </a:p>
      </dgm:t>
    </dgm:pt>
    <dgm:pt modelId="{229D6AF8-C987-4576-93C4-934C604CC812}" type="pres">
      <dgm:prSet presAssocID="{C3C54AD0-9F58-4124-BC2E-554BF335302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694163B-E9B2-4EEC-AF18-FF3B8E30118E}" type="pres">
      <dgm:prSet presAssocID="{C3C54AD0-9F58-4124-BC2E-554BF335302F}" presName="rootComposite" presStyleCnt="0"/>
      <dgm:spPr/>
      <dgm:t>
        <a:bodyPr/>
        <a:lstStyle/>
        <a:p>
          <a:endParaRPr lang="en-US"/>
        </a:p>
      </dgm:t>
    </dgm:pt>
    <dgm:pt modelId="{FD6BA4AE-6277-4FC7-8B66-4D7A6ABA7A7F}" type="pres">
      <dgm:prSet presAssocID="{C3C54AD0-9F58-4124-BC2E-554BF335302F}" presName="rootText" presStyleLbl="node2" presStyleIdx="3" presStyleCnt="4" custScaleX="74772" custScaleY="64116" custLinFactNeighborX="-20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E7BDD-91F3-40AF-B603-A14B69CBFC5B}" type="pres">
      <dgm:prSet presAssocID="{C3C54AD0-9F58-4124-BC2E-554BF335302F}" presName="rootConnector" presStyleLbl="node2" presStyleIdx="3" presStyleCnt="4"/>
      <dgm:spPr/>
      <dgm:t>
        <a:bodyPr/>
        <a:lstStyle/>
        <a:p>
          <a:endParaRPr lang="en-US"/>
        </a:p>
      </dgm:t>
    </dgm:pt>
    <dgm:pt modelId="{A68A9E0A-8B7D-449E-8B5A-4A18FC70C945}" type="pres">
      <dgm:prSet presAssocID="{C3C54AD0-9F58-4124-BC2E-554BF335302F}" presName="hierChild4" presStyleCnt="0"/>
      <dgm:spPr/>
      <dgm:t>
        <a:bodyPr/>
        <a:lstStyle/>
        <a:p>
          <a:endParaRPr lang="en-US"/>
        </a:p>
      </dgm:t>
    </dgm:pt>
    <dgm:pt modelId="{72D0E65A-8199-422E-A333-A8010CF2C120}" type="pres">
      <dgm:prSet presAssocID="{C3C54AD0-9F58-4124-BC2E-554BF335302F}" presName="hierChild5" presStyleCnt="0"/>
      <dgm:spPr/>
      <dgm:t>
        <a:bodyPr/>
        <a:lstStyle/>
        <a:p>
          <a:endParaRPr lang="en-US"/>
        </a:p>
      </dgm:t>
    </dgm:pt>
    <dgm:pt modelId="{1085D91A-21E5-4CD8-A98D-CD44C10474BF}" type="pres">
      <dgm:prSet presAssocID="{9DF603B2-C46F-4F28-9F2D-9BEF724B1850}" presName="hierChild3" presStyleCnt="0"/>
      <dgm:spPr/>
      <dgm:t>
        <a:bodyPr/>
        <a:lstStyle/>
        <a:p>
          <a:endParaRPr lang="en-US"/>
        </a:p>
      </dgm:t>
    </dgm:pt>
  </dgm:ptLst>
  <dgm:cxnLst>
    <dgm:cxn modelId="{08404DFD-DEA6-44EF-8319-8831B94FAA73}" type="presOf" srcId="{F3515F28-BE8C-426C-9F7F-3850DD43F432}" destId="{D47AC88C-9A1F-4414-845F-E5B13658B8C2}" srcOrd="0" destOrd="0" presId="urn:microsoft.com/office/officeart/2005/8/layout/orgChart1"/>
    <dgm:cxn modelId="{F0346B32-3B1A-42BF-BDDE-D4846F28F93D}" type="presOf" srcId="{E3104D0F-D070-4B7C-9C40-1C1ED4DEDEB2}" destId="{AB5E6932-E9CA-41B1-A7CF-485E9212D547}" srcOrd="0" destOrd="0" presId="urn:microsoft.com/office/officeart/2005/8/layout/orgChart1"/>
    <dgm:cxn modelId="{8BEC9752-FA34-4EC1-BFBD-94A1E8B92C92}" type="presOf" srcId="{F3515F28-BE8C-426C-9F7F-3850DD43F432}" destId="{B30BA0EE-32A9-49BB-A1BB-0090B3C1FCCE}" srcOrd="1" destOrd="0" presId="urn:microsoft.com/office/officeart/2005/8/layout/orgChart1"/>
    <dgm:cxn modelId="{A900E5BD-6556-4373-9AEB-79E9C52FC450}" srcId="{E3104D0F-D070-4B7C-9C40-1C1ED4DEDEB2}" destId="{9DF603B2-C46F-4F28-9F2D-9BEF724B1850}" srcOrd="0" destOrd="0" parTransId="{2042FC58-79F2-4F98-9A9B-95CC732468F1}" sibTransId="{52009E3E-EB4F-48D9-A88E-AA95231F32B1}"/>
    <dgm:cxn modelId="{BFE82F00-B5EC-4526-B8F3-8ED0A3205EEC}" type="presOf" srcId="{C3C54AD0-9F58-4124-BC2E-554BF335302F}" destId="{6A4E7BDD-91F3-40AF-B603-A14B69CBFC5B}" srcOrd="1" destOrd="0" presId="urn:microsoft.com/office/officeart/2005/8/layout/orgChart1"/>
    <dgm:cxn modelId="{30569A19-8B64-4982-9D27-526811374B80}" srcId="{9DF603B2-C46F-4F28-9F2D-9BEF724B1850}" destId="{F3515F28-BE8C-426C-9F7F-3850DD43F432}" srcOrd="2" destOrd="0" parTransId="{4012870E-AB9C-4F71-88DD-616BF84606EF}" sibTransId="{ECAECD33-E515-4EA1-A761-09BE78D58B3D}"/>
    <dgm:cxn modelId="{95B4001A-86A5-4EAD-9EF3-C2FBB05A2632}" srcId="{9DF603B2-C46F-4F28-9F2D-9BEF724B1850}" destId="{242C5FEF-08CA-4F3C-8C7E-B63C6DBC3DCC}" srcOrd="1" destOrd="0" parTransId="{07BFDE17-BB42-4804-8349-9F831D27F6D7}" sibTransId="{796E9D5F-9F43-4CC0-BE6C-A1D14F42AD22}"/>
    <dgm:cxn modelId="{BECFC19D-29FC-4339-A06E-ECA41015BE8B}" type="presOf" srcId="{07BFDE17-BB42-4804-8349-9F831D27F6D7}" destId="{0AA641D0-CF6E-4834-85DC-3CA267F75497}" srcOrd="0" destOrd="0" presId="urn:microsoft.com/office/officeart/2005/8/layout/orgChart1"/>
    <dgm:cxn modelId="{53713D52-6647-4E14-A66E-D6B6DC2F50E5}" type="presOf" srcId="{91331452-1DEA-4D74-8D9F-DC92D40E7009}" destId="{9D703DEE-ECF2-4C6D-B948-E8FFF421D03F}" srcOrd="0" destOrd="0" presId="urn:microsoft.com/office/officeart/2005/8/layout/orgChart1"/>
    <dgm:cxn modelId="{5CD4223D-D342-4359-8F69-62BE0AA0A151}" srcId="{9DF603B2-C46F-4F28-9F2D-9BEF724B1850}" destId="{91331452-1DEA-4D74-8D9F-DC92D40E7009}" srcOrd="0" destOrd="0" parTransId="{6EB5EAD4-7935-414A-BCC8-662B7FF81B51}" sibTransId="{7218D1EA-1C8A-493B-A11F-258393A05B68}"/>
    <dgm:cxn modelId="{223515E6-77E6-436A-B84E-114062930614}" type="presOf" srcId="{242C5FEF-08CA-4F3C-8C7E-B63C6DBC3DCC}" destId="{55D3F8C2-74A9-4594-B9EB-3F9863790CBE}" srcOrd="0" destOrd="0" presId="urn:microsoft.com/office/officeart/2005/8/layout/orgChart1"/>
    <dgm:cxn modelId="{B32CA506-0CA8-4FB5-A672-56EC4922A663}" type="presOf" srcId="{91331452-1DEA-4D74-8D9F-DC92D40E7009}" destId="{3AF1BE9C-2C3D-42C4-989D-647E1DE4D4C1}" srcOrd="1" destOrd="0" presId="urn:microsoft.com/office/officeart/2005/8/layout/orgChart1"/>
    <dgm:cxn modelId="{13412751-62A3-4DAC-B4D8-6796D1C42C82}" type="presOf" srcId="{6EB5EAD4-7935-414A-BCC8-662B7FF81B51}" destId="{3380EA78-6F97-4C05-A41C-07F8A3789220}" srcOrd="0" destOrd="0" presId="urn:microsoft.com/office/officeart/2005/8/layout/orgChart1"/>
    <dgm:cxn modelId="{33FC6054-37A9-4EA3-9AF1-13979F1024CE}" srcId="{9DF603B2-C46F-4F28-9F2D-9BEF724B1850}" destId="{C3C54AD0-9F58-4124-BC2E-554BF335302F}" srcOrd="3" destOrd="0" parTransId="{AF855654-EE0A-46DA-BC80-6BE27512B455}" sibTransId="{ADBE7CC9-CD53-4556-8D14-EC237BCA8F6B}"/>
    <dgm:cxn modelId="{B51D3EDA-9CB1-4264-A6C5-C4B8318471D0}" type="presOf" srcId="{242C5FEF-08CA-4F3C-8C7E-B63C6DBC3DCC}" destId="{251DA118-3BC7-4D90-9F0C-548CF5D8E335}" srcOrd="1" destOrd="0" presId="urn:microsoft.com/office/officeart/2005/8/layout/orgChart1"/>
    <dgm:cxn modelId="{ABC4FA29-440E-4664-BC0D-C753C2606A13}" type="presOf" srcId="{AF855654-EE0A-46DA-BC80-6BE27512B455}" destId="{0C3D7897-426B-4B02-9B35-6F1ECF987826}" srcOrd="0" destOrd="0" presId="urn:microsoft.com/office/officeart/2005/8/layout/orgChart1"/>
    <dgm:cxn modelId="{4CD3F3E3-E7F4-4072-BEB6-50D03B149EEB}" type="presOf" srcId="{4012870E-AB9C-4F71-88DD-616BF84606EF}" destId="{C7DDF3A4-569E-491E-87A2-EFAA64AB5F31}" srcOrd="0" destOrd="0" presId="urn:microsoft.com/office/officeart/2005/8/layout/orgChart1"/>
    <dgm:cxn modelId="{BA27E5CB-BB48-4348-A0E6-B210950F0DBB}" type="presOf" srcId="{9DF603B2-C46F-4F28-9F2D-9BEF724B1850}" destId="{2B1A79FB-FF93-4F1A-ACCB-C6A42FF0A1B2}" srcOrd="0" destOrd="0" presId="urn:microsoft.com/office/officeart/2005/8/layout/orgChart1"/>
    <dgm:cxn modelId="{5270F1BB-A6B9-46DF-940F-DF567069913B}" type="presOf" srcId="{9DF603B2-C46F-4F28-9F2D-9BEF724B1850}" destId="{9AA4CC79-60A0-428F-B0ED-93EE78E85EED}" srcOrd="1" destOrd="0" presId="urn:microsoft.com/office/officeart/2005/8/layout/orgChart1"/>
    <dgm:cxn modelId="{32A7C6EC-4CE0-4F3C-A65F-304CD0AAE9C5}" type="presOf" srcId="{C3C54AD0-9F58-4124-BC2E-554BF335302F}" destId="{FD6BA4AE-6277-4FC7-8B66-4D7A6ABA7A7F}" srcOrd="0" destOrd="0" presId="urn:microsoft.com/office/officeart/2005/8/layout/orgChart1"/>
    <dgm:cxn modelId="{99F95301-38C2-4EF3-B9F5-3390590AA87E}" type="presParOf" srcId="{AB5E6932-E9CA-41B1-A7CF-485E9212D547}" destId="{06DC5396-A9BB-4E63-A824-47B0E8F4BC20}" srcOrd="0" destOrd="0" presId="urn:microsoft.com/office/officeart/2005/8/layout/orgChart1"/>
    <dgm:cxn modelId="{9C81C07F-E19D-4758-A8CC-C6EBF0E10089}" type="presParOf" srcId="{06DC5396-A9BB-4E63-A824-47B0E8F4BC20}" destId="{0ECBF87F-7FE8-4D1F-B2C7-A79F66D59ED2}" srcOrd="0" destOrd="0" presId="urn:microsoft.com/office/officeart/2005/8/layout/orgChart1"/>
    <dgm:cxn modelId="{FEEDA721-F3A8-4D61-BA80-AE2B7E050A88}" type="presParOf" srcId="{0ECBF87F-7FE8-4D1F-B2C7-A79F66D59ED2}" destId="{2B1A79FB-FF93-4F1A-ACCB-C6A42FF0A1B2}" srcOrd="0" destOrd="0" presId="urn:microsoft.com/office/officeart/2005/8/layout/orgChart1"/>
    <dgm:cxn modelId="{E7ECBF1D-686D-4D0C-9490-1FEFF5D7D790}" type="presParOf" srcId="{0ECBF87F-7FE8-4D1F-B2C7-A79F66D59ED2}" destId="{9AA4CC79-60A0-428F-B0ED-93EE78E85EED}" srcOrd="1" destOrd="0" presId="urn:microsoft.com/office/officeart/2005/8/layout/orgChart1"/>
    <dgm:cxn modelId="{EB4BDAF3-E13D-472D-AA21-32ADF7824CCA}" type="presParOf" srcId="{06DC5396-A9BB-4E63-A824-47B0E8F4BC20}" destId="{BE661AC2-D9D7-491E-91A9-873CC3626327}" srcOrd="1" destOrd="0" presId="urn:microsoft.com/office/officeart/2005/8/layout/orgChart1"/>
    <dgm:cxn modelId="{553403F0-3E79-4A5C-A794-50686AB7713E}" type="presParOf" srcId="{BE661AC2-D9D7-491E-91A9-873CC3626327}" destId="{3380EA78-6F97-4C05-A41C-07F8A3789220}" srcOrd="0" destOrd="0" presId="urn:microsoft.com/office/officeart/2005/8/layout/orgChart1"/>
    <dgm:cxn modelId="{B83BB761-16E8-4A06-AFA1-7036CC4909DE}" type="presParOf" srcId="{BE661AC2-D9D7-491E-91A9-873CC3626327}" destId="{64DC10FA-3CE6-4A69-93C5-8347F1570DDF}" srcOrd="1" destOrd="0" presId="urn:microsoft.com/office/officeart/2005/8/layout/orgChart1"/>
    <dgm:cxn modelId="{13E8A2FC-1500-480A-87CF-5A28B82B7EA7}" type="presParOf" srcId="{64DC10FA-3CE6-4A69-93C5-8347F1570DDF}" destId="{22B99DC0-DC92-4843-9BA5-7018F7BA2E18}" srcOrd="0" destOrd="0" presId="urn:microsoft.com/office/officeart/2005/8/layout/orgChart1"/>
    <dgm:cxn modelId="{242C572F-8934-47C2-B23B-EF14C8B6EBF3}" type="presParOf" srcId="{22B99DC0-DC92-4843-9BA5-7018F7BA2E18}" destId="{9D703DEE-ECF2-4C6D-B948-E8FFF421D03F}" srcOrd="0" destOrd="0" presId="urn:microsoft.com/office/officeart/2005/8/layout/orgChart1"/>
    <dgm:cxn modelId="{19CD9C51-75B0-4D30-92E3-656245A8DEBC}" type="presParOf" srcId="{22B99DC0-DC92-4843-9BA5-7018F7BA2E18}" destId="{3AF1BE9C-2C3D-42C4-989D-647E1DE4D4C1}" srcOrd="1" destOrd="0" presId="urn:microsoft.com/office/officeart/2005/8/layout/orgChart1"/>
    <dgm:cxn modelId="{BE3929CA-FAF8-4764-B2D0-7AE41BF7E2B6}" type="presParOf" srcId="{64DC10FA-3CE6-4A69-93C5-8347F1570DDF}" destId="{A450F8E0-5469-45D0-B6BB-272B8A2548A9}" srcOrd="1" destOrd="0" presId="urn:microsoft.com/office/officeart/2005/8/layout/orgChart1"/>
    <dgm:cxn modelId="{7F8D859D-767C-41F5-84C1-7A671742DA82}" type="presParOf" srcId="{64DC10FA-3CE6-4A69-93C5-8347F1570DDF}" destId="{CACB194F-4371-4816-B904-2D23EA853104}" srcOrd="2" destOrd="0" presId="urn:microsoft.com/office/officeart/2005/8/layout/orgChart1"/>
    <dgm:cxn modelId="{E75B5698-C1AA-49A0-9540-63C4A8B36900}" type="presParOf" srcId="{BE661AC2-D9D7-491E-91A9-873CC3626327}" destId="{0AA641D0-CF6E-4834-85DC-3CA267F75497}" srcOrd="2" destOrd="0" presId="urn:microsoft.com/office/officeart/2005/8/layout/orgChart1"/>
    <dgm:cxn modelId="{6B03A167-ED42-4BA4-96E3-05C9F8A7DAAD}" type="presParOf" srcId="{BE661AC2-D9D7-491E-91A9-873CC3626327}" destId="{28A7244B-B764-4F32-9BE3-F5BA4C80CAAD}" srcOrd="3" destOrd="0" presId="urn:microsoft.com/office/officeart/2005/8/layout/orgChart1"/>
    <dgm:cxn modelId="{BFFE08E0-4F72-41CF-B815-532CBCCBD0F3}" type="presParOf" srcId="{28A7244B-B764-4F32-9BE3-F5BA4C80CAAD}" destId="{8784890F-B5A7-4C08-AC41-33BAF85769C6}" srcOrd="0" destOrd="0" presId="urn:microsoft.com/office/officeart/2005/8/layout/orgChart1"/>
    <dgm:cxn modelId="{87B9A61B-E842-44DA-B093-B2537A549CA0}" type="presParOf" srcId="{8784890F-B5A7-4C08-AC41-33BAF85769C6}" destId="{55D3F8C2-74A9-4594-B9EB-3F9863790CBE}" srcOrd="0" destOrd="0" presId="urn:microsoft.com/office/officeart/2005/8/layout/orgChart1"/>
    <dgm:cxn modelId="{351B9FF0-CE5D-440C-AFF3-8D094F2FB68F}" type="presParOf" srcId="{8784890F-B5A7-4C08-AC41-33BAF85769C6}" destId="{251DA118-3BC7-4D90-9F0C-548CF5D8E335}" srcOrd="1" destOrd="0" presId="urn:microsoft.com/office/officeart/2005/8/layout/orgChart1"/>
    <dgm:cxn modelId="{FDF2DEBF-72C6-4C27-B113-EB08A36E187C}" type="presParOf" srcId="{28A7244B-B764-4F32-9BE3-F5BA4C80CAAD}" destId="{89C679BB-1449-459D-823A-40833E63DE55}" srcOrd="1" destOrd="0" presId="urn:microsoft.com/office/officeart/2005/8/layout/orgChart1"/>
    <dgm:cxn modelId="{C7D5EA35-418C-4030-90A3-689C0B6AC311}" type="presParOf" srcId="{28A7244B-B764-4F32-9BE3-F5BA4C80CAAD}" destId="{10CCE436-23D6-4114-8540-3F6F799E2E0E}" srcOrd="2" destOrd="0" presId="urn:microsoft.com/office/officeart/2005/8/layout/orgChart1"/>
    <dgm:cxn modelId="{F6CEBAAE-22E3-4D24-9AAB-85989DC75225}" type="presParOf" srcId="{BE661AC2-D9D7-491E-91A9-873CC3626327}" destId="{C7DDF3A4-569E-491E-87A2-EFAA64AB5F31}" srcOrd="4" destOrd="0" presId="urn:microsoft.com/office/officeart/2005/8/layout/orgChart1"/>
    <dgm:cxn modelId="{930DD548-7F3E-43A7-93D6-2D305F2248E1}" type="presParOf" srcId="{BE661AC2-D9D7-491E-91A9-873CC3626327}" destId="{064590D0-8480-4E1E-A3C6-884CFC0EF439}" srcOrd="5" destOrd="0" presId="urn:microsoft.com/office/officeart/2005/8/layout/orgChart1"/>
    <dgm:cxn modelId="{3EC6C5D6-FD73-4830-9D05-33F047D53036}" type="presParOf" srcId="{064590D0-8480-4E1E-A3C6-884CFC0EF439}" destId="{4DDAB1F5-15B8-4822-BA21-10148D287A64}" srcOrd="0" destOrd="0" presId="urn:microsoft.com/office/officeart/2005/8/layout/orgChart1"/>
    <dgm:cxn modelId="{63523DFA-FE5D-4972-8B2F-812BBF03D47F}" type="presParOf" srcId="{4DDAB1F5-15B8-4822-BA21-10148D287A64}" destId="{D47AC88C-9A1F-4414-845F-E5B13658B8C2}" srcOrd="0" destOrd="0" presId="urn:microsoft.com/office/officeart/2005/8/layout/orgChart1"/>
    <dgm:cxn modelId="{60D76D68-AF68-4C79-8680-EE8A0DA22F28}" type="presParOf" srcId="{4DDAB1F5-15B8-4822-BA21-10148D287A64}" destId="{B30BA0EE-32A9-49BB-A1BB-0090B3C1FCCE}" srcOrd="1" destOrd="0" presId="urn:microsoft.com/office/officeart/2005/8/layout/orgChart1"/>
    <dgm:cxn modelId="{9F6A0064-D206-4FFE-813F-D0B64ADCA728}" type="presParOf" srcId="{064590D0-8480-4E1E-A3C6-884CFC0EF439}" destId="{5841EB52-AEF5-48E2-9763-881C5F86ED71}" srcOrd="1" destOrd="0" presId="urn:microsoft.com/office/officeart/2005/8/layout/orgChart1"/>
    <dgm:cxn modelId="{503D4F7A-A5A4-4FFD-9611-3455850E4525}" type="presParOf" srcId="{064590D0-8480-4E1E-A3C6-884CFC0EF439}" destId="{B1894EBB-DF4C-4F84-ADDF-9CD3A714D0C2}" srcOrd="2" destOrd="0" presId="urn:microsoft.com/office/officeart/2005/8/layout/orgChart1"/>
    <dgm:cxn modelId="{3CF34113-597D-4582-8C57-D2BB3FB961B1}" type="presParOf" srcId="{BE661AC2-D9D7-491E-91A9-873CC3626327}" destId="{0C3D7897-426B-4B02-9B35-6F1ECF987826}" srcOrd="6" destOrd="0" presId="urn:microsoft.com/office/officeart/2005/8/layout/orgChart1"/>
    <dgm:cxn modelId="{9FC76144-FD24-435A-9324-93A0F4A017C8}" type="presParOf" srcId="{BE661AC2-D9D7-491E-91A9-873CC3626327}" destId="{229D6AF8-C987-4576-93C4-934C604CC812}" srcOrd="7" destOrd="0" presId="urn:microsoft.com/office/officeart/2005/8/layout/orgChart1"/>
    <dgm:cxn modelId="{CFDA6FA1-12CF-4E79-ACEC-171B57653E1F}" type="presParOf" srcId="{229D6AF8-C987-4576-93C4-934C604CC812}" destId="{0694163B-E9B2-4EEC-AF18-FF3B8E30118E}" srcOrd="0" destOrd="0" presId="urn:microsoft.com/office/officeart/2005/8/layout/orgChart1"/>
    <dgm:cxn modelId="{92AB8399-5942-41FD-BB73-25FDCAD453B8}" type="presParOf" srcId="{0694163B-E9B2-4EEC-AF18-FF3B8E30118E}" destId="{FD6BA4AE-6277-4FC7-8B66-4D7A6ABA7A7F}" srcOrd="0" destOrd="0" presId="urn:microsoft.com/office/officeart/2005/8/layout/orgChart1"/>
    <dgm:cxn modelId="{DEA55E16-98D9-4FCC-8B2C-608C4A15CD02}" type="presParOf" srcId="{0694163B-E9B2-4EEC-AF18-FF3B8E30118E}" destId="{6A4E7BDD-91F3-40AF-B603-A14B69CBFC5B}" srcOrd="1" destOrd="0" presId="urn:microsoft.com/office/officeart/2005/8/layout/orgChart1"/>
    <dgm:cxn modelId="{E54C97CB-82A5-4DAB-BDEA-FAF398437390}" type="presParOf" srcId="{229D6AF8-C987-4576-93C4-934C604CC812}" destId="{A68A9E0A-8B7D-449E-8B5A-4A18FC70C945}" srcOrd="1" destOrd="0" presId="urn:microsoft.com/office/officeart/2005/8/layout/orgChart1"/>
    <dgm:cxn modelId="{012F6772-C4BF-43A4-8BCF-327829D09CED}" type="presParOf" srcId="{229D6AF8-C987-4576-93C4-934C604CC812}" destId="{72D0E65A-8199-422E-A333-A8010CF2C120}" srcOrd="2" destOrd="0" presId="urn:microsoft.com/office/officeart/2005/8/layout/orgChart1"/>
    <dgm:cxn modelId="{B124728F-A729-49AC-8B76-C164129D3E45}" type="presParOf" srcId="{06DC5396-A9BB-4E63-A824-47B0E8F4BC20}" destId="{1085D91A-21E5-4CD8-A98D-CD44C10474BF}" srcOrd="2" destOrd="0" presId="urn:microsoft.com/office/officeart/2005/8/layout/orgChar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3B9EF0-8E28-4DE2-92A5-F2984EDA6CE8}" type="doc">
      <dgm:prSet loTypeId="urn:microsoft.com/office/officeart/2005/8/layout/matrix1" loCatId="matrix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D9C009-BB50-405B-8985-22C1E10EA4AC}">
      <dgm:prSet phldrT="[Text]"/>
      <dgm:spPr/>
      <dgm:t>
        <a:bodyPr/>
        <a:lstStyle/>
        <a:p>
          <a:r>
            <a:rPr lang="en-US" dirty="0" smtClean="0"/>
            <a:t>Roads</a:t>
          </a:r>
          <a:endParaRPr lang="en-US" dirty="0"/>
        </a:p>
      </dgm:t>
    </dgm:pt>
    <dgm:pt modelId="{6E44E62D-DA55-4BA9-9726-58A395619889}" type="parTrans" cxnId="{66F304F6-DF7D-4712-9830-793ACCB80109}">
      <dgm:prSet/>
      <dgm:spPr/>
      <dgm:t>
        <a:bodyPr/>
        <a:lstStyle/>
        <a:p>
          <a:endParaRPr lang="en-US"/>
        </a:p>
      </dgm:t>
    </dgm:pt>
    <dgm:pt modelId="{344F14F4-5272-4935-84AD-840B22E14DC5}" type="sibTrans" cxnId="{66F304F6-DF7D-4712-9830-793ACCB80109}">
      <dgm:prSet/>
      <dgm:spPr/>
      <dgm:t>
        <a:bodyPr/>
        <a:lstStyle/>
        <a:p>
          <a:endParaRPr lang="en-US"/>
        </a:p>
      </dgm:t>
    </dgm:pt>
    <dgm:pt modelId="{7E4DD16D-5A93-4B65-A4FB-1D15E839F323}">
      <dgm:prSet phldrT="[Text]"/>
      <dgm:spPr/>
      <dgm:t>
        <a:bodyPr/>
        <a:lstStyle/>
        <a:p>
          <a:r>
            <a:rPr lang="en-US" b="1" cap="none" spc="0" dirty="0" smtClean="0">
              <a:ln w="12700"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National</a:t>
          </a:r>
          <a:r>
            <a:rPr lang="en-US" dirty="0" smtClean="0"/>
            <a:t> </a:t>
          </a:r>
          <a:r>
            <a:rPr lang="en-US" b="1" cap="none" spc="0" dirty="0" smtClean="0">
              <a:ln w="12700"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Highways</a:t>
          </a:r>
          <a:endParaRPr lang="en-US" dirty="0"/>
        </a:p>
      </dgm:t>
    </dgm:pt>
    <dgm:pt modelId="{33F4D899-C038-4A93-A897-4613ED05FF8A}" type="parTrans" cxnId="{1A9147E4-8658-4983-A7C1-F9D691BF32B6}">
      <dgm:prSet/>
      <dgm:spPr/>
      <dgm:t>
        <a:bodyPr/>
        <a:lstStyle/>
        <a:p>
          <a:endParaRPr lang="en-US"/>
        </a:p>
      </dgm:t>
    </dgm:pt>
    <dgm:pt modelId="{4F95C053-D75C-437B-B99E-30A377F9AA7C}" type="sibTrans" cxnId="{1A9147E4-8658-4983-A7C1-F9D691BF32B6}">
      <dgm:prSet/>
      <dgm:spPr/>
      <dgm:t>
        <a:bodyPr/>
        <a:lstStyle/>
        <a:p>
          <a:endParaRPr lang="en-US"/>
        </a:p>
      </dgm:t>
    </dgm:pt>
    <dgm:pt modelId="{6F42064A-1B16-47BE-9E9D-A45A167AEEEF}">
      <dgm:prSet phldrT="[Text]"/>
      <dgm:spPr/>
      <dgm:t>
        <a:bodyPr/>
        <a:lstStyle/>
        <a:p>
          <a:r>
            <a:rPr lang="en-US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State Highways</a:t>
          </a:r>
          <a:endParaRPr lang="en-US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6B6D5586-DC4A-4C7B-B236-6AE3C88D1607}" type="parTrans" cxnId="{2B03D842-04B2-41B3-A4F5-03344755BEB9}">
      <dgm:prSet/>
      <dgm:spPr/>
      <dgm:t>
        <a:bodyPr/>
        <a:lstStyle/>
        <a:p>
          <a:endParaRPr lang="en-US"/>
        </a:p>
      </dgm:t>
    </dgm:pt>
    <dgm:pt modelId="{A7100C04-93CD-43E7-A90F-1AB52C20F569}" type="sibTrans" cxnId="{2B03D842-04B2-41B3-A4F5-03344755BEB9}">
      <dgm:prSet/>
      <dgm:spPr/>
      <dgm:t>
        <a:bodyPr/>
        <a:lstStyle/>
        <a:p>
          <a:endParaRPr lang="en-US"/>
        </a:p>
      </dgm:t>
    </dgm:pt>
    <dgm:pt modelId="{0A89BE83-5F9F-4DB7-97D3-FEB10AEA0541}">
      <dgm:prSet phldrT="[Text]"/>
      <dgm:spPr/>
      <dgm:t>
        <a:bodyPr/>
        <a:lstStyle/>
        <a:p>
          <a:r>
            <a:rPr lang="en-US" b="1" cap="none" spc="0" dirty="0" smtClean="0">
              <a:ln w="19050"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District Roads</a:t>
          </a:r>
          <a:endParaRPr lang="en-US" b="1" cap="none" spc="0" dirty="0">
            <a:ln w="19050">
              <a:prstDash val="solid"/>
            </a:ln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endParaRPr>
        </a:p>
      </dgm:t>
    </dgm:pt>
    <dgm:pt modelId="{7B8BDAB0-B53E-4890-991B-65DF2F8F5E9E}" type="parTrans" cxnId="{7E40906F-669F-428A-8CCA-2DAA7BB94A30}">
      <dgm:prSet/>
      <dgm:spPr/>
      <dgm:t>
        <a:bodyPr/>
        <a:lstStyle/>
        <a:p>
          <a:endParaRPr lang="en-US"/>
        </a:p>
      </dgm:t>
    </dgm:pt>
    <dgm:pt modelId="{5E7B5794-A395-43E9-A5D9-4986EA0AE862}" type="sibTrans" cxnId="{7E40906F-669F-428A-8CCA-2DAA7BB94A30}">
      <dgm:prSet/>
      <dgm:spPr/>
      <dgm:t>
        <a:bodyPr/>
        <a:lstStyle/>
        <a:p>
          <a:endParaRPr lang="en-US"/>
        </a:p>
      </dgm:t>
    </dgm:pt>
    <dgm:pt modelId="{101908F8-B88B-4383-BBCE-0D40A0B2A080}">
      <dgm:prSet phldrT="[Text]"/>
      <dgm:spPr/>
      <dgm:t>
        <a:bodyPr/>
        <a:lstStyle/>
        <a:p>
          <a:r>
            <a:rPr lang="en-US" b="1" cap="none" spc="0" dirty="0" smtClean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rPr>
            <a:t>Village Roads</a:t>
          </a:r>
          <a:endParaRPr lang="en-US" b="1" cap="none" spc="0" dirty="0">
            <a:ln w="11430"/>
            <a:effectLst>
              <a:outerShdw blurRad="50800" dist="39000" dir="5460000" algn="tl">
                <a:srgbClr val="000000">
                  <a:alpha val="38000"/>
                </a:srgbClr>
              </a:outerShdw>
            </a:effectLst>
          </a:endParaRPr>
        </a:p>
      </dgm:t>
    </dgm:pt>
    <dgm:pt modelId="{FB408890-2E02-49C9-B5D0-69AAC17BB6D5}" type="parTrans" cxnId="{6873B79C-63B5-49C2-9270-8057F6160B2D}">
      <dgm:prSet/>
      <dgm:spPr/>
      <dgm:t>
        <a:bodyPr/>
        <a:lstStyle/>
        <a:p>
          <a:endParaRPr lang="en-US"/>
        </a:p>
      </dgm:t>
    </dgm:pt>
    <dgm:pt modelId="{68214B37-6A91-4F8D-9CB4-1F760469E736}" type="sibTrans" cxnId="{6873B79C-63B5-49C2-9270-8057F6160B2D}">
      <dgm:prSet/>
      <dgm:spPr/>
      <dgm:t>
        <a:bodyPr/>
        <a:lstStyle/>
        <a:p>
          <a:endParaRPr lang="en-US"/>
        </a:p>
      </dgm:t>
    </dgm:pt>
    <dgm:pt modelId="{3FCD8E43-6AAC-4BB7-B0F3-D3676B64B4C2}" type="pres">
      <dgm:prSet presAssocID="{9E3B9EF0-8E28-4DE2-92A5-F2984EDA6CE8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E99D54-781C-48FD-8B37-916B8BCB847A}" type="pres">
      <dgm:prSet presAssocID="{9E3B9EF0-8E28-4DE2-92A5-F2984EDA6CE8}" presName="matrix" presStyleCnt="0"/>
      <dgm:spPr/>
      <dgm:t>
        <a:bodyPr/>
        <a:lstStyle/>
        <a:p>
          <a:endParaRPr lang="en-US"/>
        </a:p>
      </dgm:t>
    </dgm:pt>
    <dgm:pt modelId="{C1D17654-F96A-476D-9A8A-3E90768E5AF3}" type="pres">
      <dgm:prSet presAssocID="{9E3B9EF0-8E28-4DE2-92A5-F2984EDA6CE8}" presName="tile1" presStyleLbl="node1" presStyleIdx="0" presStyleCnt="4" custLinFactNeighborX="0" custLinFactNeighborY="-3127"/>
      <dgm:spPr/>
      <dgm:t>
        <a:bodyPr/>
        <a:lstStyle/>
        <a:p>
          <a:endParaRPr lang="en-US"/>
        </a:p>
      </dgm:t>
    </dgm:pt>
    <dgm:pt modelId="{2C74E980-8741-4890-9715-ACFF696C4951}" type="pres">
      <dgm:prSet presAssocID="{9E3B9EF0-8E28-4DE2-92A5-F2984EDA6CE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7B166-AE53-4070-B909-3F3C6C8E6EB8}" type="pres">
      <dgm:prSet presAssocID="{9E3B9EF0-8E28-4DE2-92A5-F2984EDA6CE8}" presName="tile2" presStyleLbl="node1" presStyleIdx="1" presStyleCnt="4"/>
      <dgm:spPr/>
      <dgm:t>
        <a:bodyPr/>
        <a:lstStyle/>
        <a:p>
          <a:endParaRPr lang="en-US"/>
        </a:p>
      </dgm:t>
    </dgm:pt>
    <dgm:pt modelId="{395CF76B-06BB-4C15-9794-D13141D88F3E}" type="pres">
      <dgm:prSet presAssocID="{9E3B9EF0-8E28-4DE2-92A5-F2984EDA6CE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CEA14-D196-4C8E-82A6-85BD0C9AEF8E}" type="pres">
      <dgm:prSet presAssocID="{9E3B9EF0-8E28-4DE2-92A5-F2984EDA6CE8}" presName="tile3" presStyleLbl="node1" presStyleIdx="2" presStyleCnt="4" custLinFactNeighborY="65"/>
      <dgm:spPr/>
      <dgm:t>
        <a:bodyPr/>
        <a:lstStyle/>
        <a:p>
          <a:endParaRPr lang="en-US"/>
        </a:p>
      </dgm:t>
    </dgm:pt>
    <dgm:pt modelId="{BF873C29-E540-4927-99BE-A0EE7ABCFD0E}" type="pres">
      <dgm:prSet presAssocID="{9E3B9EF0-8E28-4DE2-92A5-F2984EDA6CE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BEB14-17D7-4525-B393-0C56C2827FC6}" type="pres">
      <dgm:prSet presAssocID="{9E3B9EF0-8E28-4DE2-92A5-F2984EDA6CE8}" presName="tile4" presStyleLbl="node1" presStyleIdx="3" presStyleCnt="4"/>
      <dgm:spPr/>
      <dgm:t>
        <a:bodyPr/>
        <a:lstStyle/>
        <a:p>
          <a:endParaRPr lang="en-US"/>
        </a:p>
      </dgm:t>
    </dgm:pt>
    <dgm:pt modelId="{FC1ED2CD-D2DD-4E01-87F6-751C3F4981AD}" type="pres">
      <dgm:prSet presAssocID="{9E3B9EF0-8E28-4DE2-92A5-F2984EDA6CE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1AA66-1F5E-4BCC-9187-53A1FD7A1CAE}" type="pres">
      <dgm:prSet presAssocID="{9E3B9EF0-8E28-4DE2-92A5-F2984EDA6CE8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6F304F6-DF7D-4712-9830-793ACCB80109}" srcId="{9E3B9EF0-8E28-4DE2-92A5-F2984EDA6CE8}" destId="{68D9C009-BB50-405B-8985-22C1E10EA4AC}" srcOrd="0" destOrd="0" parTransId="{6E44E62D-DA55-4BA9-9726-58A395619889}" sibTransId="{344F14F4-5272-4935-84AD-840B22E14DC5}"/>
    <dgm:cxn modelId="{E303235D-C3FB-491A-B68D-D7B0CAD38D9A}" type="presOf" srcId="{68D9C009-BB50-405B-8985-22C1E10EA4AC}" destId="{0C31AA66-1F5E-4BCC-9187-53A1FD7A1CAE}" srcOrd="0" destOrd="0" presId="urn:microsoft.com/office/officeart/2005/8/layout/matrix1"/>
    <dgm:cxn modelId="{8E81E380-B809-4C22-8B3F-E799F7CED9EF}" type="presOf" srcId="{0A89BE83-5F9F-4DB7-97D3-FEB10AEA0541}" destId="{E42CEA14-D196-4C8E-82A6-85BD0C9AEF8E}" srcOrd="0" destOrd="0" presId="urn:microsoft.com/office/officeart/2005/8/layout/matrix1"/>
    <dgm:cxn modelId="{146AC374-7642-44D4-8F7A-865C5975E2C6}" type="presOf" srcId="{101908F8-B88B-4383-BBCE-0D40A0B2A080}" destId="{2E7BEB14-17D7-4525-B393-0C56C2827FC6}" srcOrd="0" destOrd="0" presId="urn:microsoft.com/office/officeart/2005/8/layout/matrix1"/>
    <dgm:cxn modelId="{1A9147E4-8658-4983-A7C1-F9D691BF32B6}" srcId="{68D9C009-BB50-405B-8985-22C1E10EA4AC}" destId="{7E4DD16D-5A93-4B65-A4FB-1D15E839F323}" srcOrd="0" destOrd="0" parTransId="{33F4D899-C038-4A93-A897-4613ED05FF8A}" sibTransId="{4F95C053-D75C-437B-B99E-30A377F9AA7C}"/>
    <dgm:cxn modelId="{1DCF16DC-BF1E-4220-AB20-61FDD93F87F3}" type="presOf" srcId="{7E4DD16D-5A93-4B65-A4FB-1D15E839F323}" destId="{2C74E980-8741-4890-9715-ACFF696C4951}" srcOrd="1" destOrd="0" presId="urn:microsoft.com/office/officeart/2005/8/layout/matrix1"/>
    <dgm:cxn modelId="{7E40906F-669F-428A-8CCA-2DAA7BB94A30}" srcId="{68D9C009-BB50-405B-8985-22C1E10EA4AC}" destId="{0A89BE83-5F9F-4DB7-97D3-FEB10AEA0541}" srcOrd="2" destOrd="0" parTransId="{7B8BDAB0-B53E-4890-991B-65DF2F8F5E9E}" sibTransId="{5E7B5794-A395-43E9-A5D9-4986EA0AE862}"/>
    <dgm:cxn modelId="{097757BC-72AD-4D88-8B1C-E4467BCBA124}" type="presOf" srcId="{6F42064A-1B16-47BE-9E9D-A45A167AEEEF}" destId="{2ED7B166-AE53-4070-B909-3F3C6C8E6EB8}" srcOrd="0" destOrd="0" presId="urn:microsoft.com/office/officeart/2005/8/layout/matrix1"/>
    <dgm:cxn modelId="{82BE636E-29EF-41C2-A39E-7735EE0BF09E}" type="presOf" srcId="{9E3B9EF0-8E28-4DE2-92A5-F2984EDA6CE8}" destId="{3FCD8E43-6AAC-4BB7-B0F3-D3676B64B4C2}" srcOrd="0" destOrd="0" presId="urn:microsoft.com/office/officeart/2005/8/layout/matrix1"/>
    <dgm:cxn modelId="{2B03D842-04B2-41B3-A4F5-03344755BEB9}" srcId="{68D9C009-BB50-405B-8985-22C1E10EA4AC}" destId="{6F42064A-1B16-47BE-9E9D-A45A167AEEEF}" srcOrd="1" destOrd="0" parTransId="{6B6D5586-DC4A-4C7B-B236-6AE3C88D1607}" sibTransId="{A7100C04-93CD-43E7-A90F-1AB52C20F569}"/>
    <dgm:cxn modelId="{EC7F1561-3DCD-43E0-8C72-B361E803FA8E}" type="presOf" srcId="{0A89BE83-5F9F-4DB7-97D3-FEB10AEA0541}" destId="{BF873C29-E540-4927-99BE-A0EE7ABCFD0E}" srcOrd="1" destOrd="0" presId="urn:microsoft.com/office/officeart/2005/8/layout/matrix1"/>
    <dgm:cxn modelId="{6873B79C-63B5-49C2-9270-8057F6160B2D}" srcId="{68D9C009-BB50-405B-8985-22C1E10EA4AC}" destId="{101908F8-B88B-4383-BBCE-0D40A0B2A080}" srcOrd="3" destOrd="0" parTransId="{FB408890-2E02-49C9-B5D0-69AAC17BB6D5}" sibTransId="{68214B37-6A91-4F8D-9CB4-1F760469E736}"/>
    <dgm:cxn modelId="{1088DCE8-4F5C-40D3-B3F0-B90D74BD7132}" type="presOf" srcId="{7E4DD16D-5A93-4B65-A4FB-1D15E839F323}" destId="{C1D17654-F96A-476D-9A8A-3E90768E5AF3}" srcOrd="0" destOrd="0" presId="urn:microsoft.com/office/officeart/2005/8/layout/matrix1"/>
    <dgm:cxn modelId="{ADD3DC0C-B940-4B4D-8CB0-CF414333D1CA}" type="presOf" srcId="{6F42064A-1B16-47BE-9E9D-A45A167AEEEF}" destId="{395CF76B-06BB-4C15-9794-D13141D88F3E}" srcOrd="1" destOrd="0" presId="urn:microsoft.com/office/officeart/2005/8/layout/matrix1"/>
    <dgm:cxn modelId="{5E8B4086-5408-4F11-831C-1B2CA834B349}" type="presOf" srcId="{101908F8-B88B-4383-BBCE-0D40A0B2A080}" destId="{FC1ED2CD-D2DD-4E01-87F6-751C3F4981AD}" srcOrd="1" destOrd="0" presId="urn:microsoft.com/office/officeart/2005/8/layout/matrix1"/>
    <dgm:cxn modelId="{0944475B-E876-4FB2-8A9C-81DDD7918862}" type="presParOf" srcId="{3FCD8E43-6AAC-4BB7-B0F3-D3676B64B4C2}" destId="{41E99D54-781C-48FD-8B37-916B8BCB847A}" srcOrd="0" destOrd="0" presId="urn:microsoft.com/office/officeart/2005/8/layout/matrix1"/>
    <dgm:cxn modelId="{08782401-88B0-4892-BBDD-62390BE7921B}" type="presParOf" srcId="{41E99D54-781C-48FD-8B37-916B8BCB847A}" destId="{C1D17654-F96A-476D-9A8A-3E90768E5AF3}" srcOrd="0" destOrd="0" presId="urn:microsoft.com/office/officeart/2005/8/layout/matrix1"/>
    <dgm:cxn modelId="{B65701AD-A5B5-416C-BAA5-4E91DF386123}" type="presParOf" srcId="{41E99D54-781C-48FD-8B37-916B8BCB847A}" destId="{2C74E980-8741-4890-9715-ACFF696C4951}" srcOrd="1" destOrd="0" presId="urn:microsoft.com/office/officeart/2005/8/layout/matrix1"/>
    <dgm:cxn modelId="{F08DA68F-9BE5-4544-8844-C5B4391383FD}" type="presParOf" srcId="{41E99D54-781C-48FD-8B37-916B8BCB847A}" destId="{2ED7B166-AE53-4070-B909-3F3C6C8E6EB8}" srcOrd="2" destOrd="0" presId="urn:microsoft.com/office/officeart/2005/8/layout/matrix1"/>
    <dgm:cxn modelId="{9468CE3A-1C77-4B1F-A48C-982256CE085D}" type="presParOf" srcId="{41E99D54-781C-48FD-8B37-916B8BCB847A}" destId="{395CF76B-06BB-4C15-9794-D13141D88F3E}" srcOrd="3" destOrd="0" presId="urn:microsoft.com/office/officeart/2005/8/layout/matrix1"/>
    <dgm:cxn modelId="{D33DEC99-A616-4B25-9A60-487673DE8E0B}" type="presParOf" srcId="{41E99D54-781C-48FD-8B37-916B8BCB847A}" destId="{E42CEA14-D196-4C8E-82A6-85BD0C9AEF8E}" srcOrd="4" destOrd="0" presId="urn:microsoft.com/office/officeart/2005/8/layout/matrix1"/>
    <dgm:cxn modelId="{0DDC492D-22C3-4FE0-975F-B2D258E5F283}" type="presParOf" srcId="{41E99D54-781C-48FD-8B37-916B8BCB847A}" destId="{BF873C29-E540-4927-99BE-A0EE7ABCFD0E}" srcOrd="5" destOrd="0" presId="urn:microsoft.com/office/officeart/2005/8/layout/matrix1"/>
    <dgm:cxn modelId="{1920AD4E-8B5A-49CC-AFB7-34ACC2C71D64}" type="presParOf" srcId="{41E99D54-781C-48FD-8B37-916B8BCB847A}" destId="{2E7BEB14-17D7-4525-B393-0C56C2827FC6}" srcOrd="6" destOrd="0" presId="urn:microsoft.com/office/officeart/2005/8/layout/matrix1"/>
    <dgm:cxn modelId="{892BFF01-2F1B-48F8-9D23-C1A5A759EB5D}" type="presParOf" srcId="{41E99D54-781C-48FD-8B37-916B8BCB847A}" destId="{FC1ED2CD-D2DD-4E01-87F6-751C3F4981AD}" srcOrd="7" destOrd="0" presId="urn:microsoft.com/office/officeart/2005/8/layout/matrix1"/>
    <dgm:cxn modelId="{5EAA8359-E0C9-441D-BE21-4F02784F614D}" type="presParOf" srcId="{3FCD8E43-6AAC-4BB7-B0F3-D3676B64B4C2}" destId="{0C31AA66-1F5E-4BCC-9187-53A1FD7A1CAE}" srcOrd="1" destOrd="0" presId="urn:microsoft.com/office/officeart/2005/8/layout/matrix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B17421-D067-48B3-91A9-982311DE78AC}" type="doc">
      <dgm:prSet loTypeId="urn:microsoft.com/office/officeart/2005/8/layout/orgChart1" loCatId="hierarchy" qsTypeId="urn:microsoft.com/office/officeart/2005/8/quickstyle/simple3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873597DB-5CEC-4652-B80D-00EF5CDA4E6E}">
      <dgm:prSet phldrT="[Text]"/>
      <dgm:spPr/>
      <dgm:t>
        <a:bodyPr/>
        <a:lstStyle/>
        <a:p>
          <a:r>
            <a:rPr lang="en-US" dirty="0" smtClean="0"/>
            <a:t>Railways</a:t>
          </a:r>
          <a:endParaRPr lang="en-US" dirty="0"/>
        </a:p>
      </dgm:t>
    </dgm:pt>
    <dgm:pt modelId="{7F2095F9-94D5-4EA9-9491-55D7BB074FC4}" type="parTrans" cxnId="{CED27245-9506-4DC1-874F-AF47C2916567}">
      <dgm:prSet/>
      <dgm:spPr/>
      <dgm:t>
        <a:bodyPr/>
        <a:lstStyle/>
        <a:p>
          <a:endParaRPr lang="en-US"/>
        </a:p>
      </dgm:t>
    </dgm:pt>
    <dgm:pt modelId="{199910DE-1A9F-4688-887F-1ED7197DDC07}" type="sibTrans" cxnId="{CED27245-9506-4DC1-874F-AF47C2916567}">
      <dgm:prSet/>
      <dgm:spPr/>
      <dgm:t>
        <a:bodyPr/>
        <a:lstStyle/>
        <a:p>
          <a:endParaRPr lang="en-US"/>
        </a:p>
      </dgm:t>
    </dgm:pt>
    <dgm:pt modelId="{FD56EC87-A940-4261-B271-B4C9ABFE055E}" type="asst">
      <dgm:prSet phldrT="[Text]"/>
      <dgm:spPr/>
      <dgm:t>
        <a:bodyPr/>
        <a:lstStyle/>
        <a:p>
          <a:r>
            <a:rPr lang="en-US" dirty="0" smtClean="0"/>
            <a:t>Local</a:t>
          </a:r>
          <a:endParaRPr lang="en-US" dirty="0"/>
        </a:p>
      </dgm:t>
    </dgm:pt>
    <dgm:pt modelId="{E28E839E-7F4D-484E-A475-4374CA1B3AF7}" type="parTrans" cxnId="{F48943C3-49B7-4B8D-893B-93E6F7E6B10F}">
      <dgm:prSet/>
      <dgm:spPr/>
      <dgm:t>
        <a:bodyPr/>
        <a:lstStyle/>
        <a:p>
          <a:endParaRPr lang="en-US" dirty="0"/>
        </a:p>
      </dgm:t>
    </dgm:pt>
    <dgm:pt modelId="{D359072E-F0C9-4B89-ACDD-55A1914EDA31}" type="sibTrans" cxnId="{F48943C3-49B7-4B8D-893B-93E6F7E6B10F}">
      <dgm:prSet/>
      <dgm:spPr/>
      <dgm:t>
        <a:bodyPr/>
        <a:lstStyle/>
        <a:p>
          <a:endParaRPr lang="en-US"/>
        </a:p>
      </dgm:t>
    </dgm:pt>
    <dgm:pt modelId="{1CCD3908-B3F1-41C5-9542-AC77143E3818}">
      <dgm:prSet phldrT="[Text]"/>
      <dgm:spPr/>
      <dgm:t>
        <a:bodyPr/>
        <a:lstStyle/>
        <a:p>
          <a:r>
            <a:rPr lang="en-US" dirty="0" smtClean="0"/>
            <a:t>Metro</a:t>
          </a:r>
          <a:endParaRPr lang="en-US" dirty="0"/>
        </a:p>
      </dgm:t>
    </dgm:pt>
    <dgm:pt modelId="{8B24557D-0F50-44D2-B0E0-9850732F6C18}" type="parTrans" cxnId="{547217FD-EFAF-4AFD-A8A7-C526AE587529}">
      <dgm:prSet/>
      <dgm:spPr/>
      <dgm:t>
        <a:bodyPr/>
        <a:lstStyle/>
        <a:p>
          <a:endParaRPr lang="en-US" dirty="0"/>
        </a:p>
      </dgm:t>
    </dgm:pt>
    <dgm:pt modelId="{3ED983E5-FC05-48E0-9779-E48442963FFC}" type="sibTrans" cxnId="{547217FD-EFAF-4AFD-A8A7-C526AE587529}">
      <dgm:prSet/>
      <dgm:spPr/>
      <dgm:t>
        <a:bodyPr/>
        <a:lstStyle/>
        <a:p>
          <a:endParaRPr lang="en-US"/>
        </a:p>
      </dgm:t>
    </dgm:pt>
    <dgm:pt modelId="{4378D509-02C9-4964-8F40-EB4207F6682B}">
      <dgm:prSet phldrT="[Text]"/>
      <dgm:spPr/>
      <dgm:t>
        <a:bodyPr/>
        <a:lstStyle/>
        <a:p>
          <a:r>
            <a:rPr lang="en-US" dirty="0" smtClean="0"/>
            <a:t>Monorail</a:t>
          </a:r>
          <a:endParaRPr lang="en-US" dirty="0"/>
        </a:p>
      </dgm:t>
    </dgm:pt>
    <dgm:pt modelId="{F65C6B2D-CF09-4CEF-BA47-386912DAC2EB}" type="parTrans" cxnId="{367052E9-2509-4A07-BC3A-DE6BA70EC537}">
      <dgm:prSet/>
      <dgm:spPr/>
      <dgm:t>
        <a:bodyPr/>
        <a:lstStyle/>
        <a:p>
          <a:endParaRPr lang="en-US" dirty="0"/>
        </a:p>
      </dgm:t>
    </dgm:pt>
    <dgm:pt modelId="{A908C80C-00ED-4460-A3DF-A8198F318BE7}" type="sibTrans" cxnId="{367052E9-2509-4A07-BC3A-DE6BA70EC537}">
      <dgm:prSet/>
      <dgm:spPr/>
      <dgm:t>
        <a:bodyPr/>
        <a:lstStyle/>
        <a:p>
          <a:endParaRPr lang="en-US"/>
        </a:p>
      </dgm:t>
    </dgm:pt>
    <dgm:pt modelId="{1E559D32-048A-48F0-9F7F-E17AC9E5FCED}">
      <dgm:prSet phldrT="[Text]"/>
      <dgm:spPr/>
      <dgm:t>
        <a:bodyPr/>
        <a:lstStyle/>
        <a:p>
          <a:r>
            <a:rPr lang="en-US" dirty="0" smtClean="0"/>
            <a:t>Suburban</a:t>
          </a:r>
          <a:endParaRPr lang="en-US" dirty="0"/>
        </a:p>
      </dgm:t>
    </dgm:pt>
    <dgm:pt modelId="{D83592E7-421A-4E46-A3BD-8FE3EE53C391}" type="sibTrans" cxnId="{BDB10C99-00DC-4122-9925-D314DCF4B1C6}">
      <dgm:prSet/>
      <dgm:spPr/>
      <dgm:t>
        <a:bodyPr/>
        <a:lstStyle/>
        <a:p>
          <a:endParaRPr lang="en-US"/>
        </a:p>
      </dgm:t>
    </dgm:pt>
    <dgm:pt modelId="{1EF3FCC2-4DF8-49E3-B75F-98CE63E54BD4}" type="parTrans" cxnId="{BDB10C99-00DC-4122-9925-D314DCF4B1C6}">
      <dgm:prSet/>
      <dgm:spPr/>
      <dgm:t>
        <a:bodyPr/>
        <a:lstStyle/>
        <a:p>
          <a:endParaRPr lang="en-US" dirty="0"/>
        </a:p>
      </dgm:t>
    </dgm:pt>
    <dgm:pt modelId="{BA9C94BA-2DA8-4C65-BF26-873B3AB23820}" type="pres">
      <dgm:prSet presAssocID="{05B17421-D067-48B3-91A9-982311DE78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9874E2-CFF9-4AFC-AEAC-20EC297ABD38}" type="pres">
      <dgm:prSet presAssocID="{873597DB-5CEC-4652-B80D-00EF5CDA4E6E}" presName="hierRoot1" presStyleCnt="0">
        <dgm:presLayoutVars>
          <dgm:hierBranch val="init"/>
        </dgm:presLayoutVars>
      </dgm:prSet>
      <dgm:spPr/>
    </dgm:pt>
    <dgm:pt modelId="{79BFB423-A682-4184-9998-814FD5CA7E47}" type="pres">
      <dgm:prSet presAssocID="{873597DB-5CEC-4652-B80D-00EF5CDA4E6E}" presName="rootComposite1" presStyleCnt="0"/>
      <dgm:spPr/>
    </dgm:pt>
    <dgm:pt modelId="{0422D37E-82A0-46DD-9215-F908B1183349}" type="pres">
      <dgm:prSet presAssocID="{873597DB-5CEC-4652-B80D-00EF5CDA4E6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52E7D4-0A02-41D2-805D-0B7479751625}" type="pres">
      <dgm:prSet presAssocID="{873597DB-5CEC-4652-B80D-00EF5CDA4E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962FFF-9947-4A07-9132-DEA74DC3AAE9}" type="pres">
      <dgm:prSet presAssocID="{873597DB-5CEC-4652-B80D-00EF5CDA4E6E}" presName="hierChild2" presStyleCnt="0"/>
      <dgm:spPr/>
    </dgm:pt>
    <dgm:pt modelId="{197A0581-00DC-4AA7-A556-6E00A85DEB24}" type="pres">
      <dgm:prSet presAssocID="{1EF3FCC2-4DF8-49E3-B75F-98CE63E54BD4}" presName="Name37" presStyleLbl="parChTrans1D2" presStyleIdx="0" presStyleCnt="4"/>
      <dgm:spPr/>
      <dgm:t>
        <a:bodyPr/>
        <a:lstStyle/>
        <a:p>
          <a:endParaRPr lang="en-US"/>
        </a:p>
      </dgm:t>
    </dgm:pt>
    <dgm:pt modelId="{ED379272-35CD-44AA-8B56-66A69A72B7A9}" type="pres">
      <dgm:prSet presAssocID="{1E559D32-048A-48F0-9F7F-E17AC9E5FCED}" presName="hierRoot2" presStyleCnt="0">
        <dgm:presLayoutVars>
          <dgm:hierBranch val="init"/>
        </dgm:presLayoutVars>
      </dgm:prSet>
      <dgm:spPr/>
    </dgm:pt>
    <dgm:pt modelId="{52EFCD2D-AB1E-430A-918A-8C34C05FC891}" type="pres">
      <dgm:prSet presAssocID="{1E559D32-048A-48F0-9F7F-E17AC9E5FCED}" presName="rootComposite" presStyleCnt="0"/>
      <dgm:spPr/>
    </dgm:pt>
    <dgm:pt modelId="{F357D605-C1FC-4EB8-8970-7CF4C26D396E}" type="pres">
      <dgm:prSet presAssocID="{1E559D32-048A-48F0-9F7F-E17AC9E5FCE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F7CD2A-EE0E-4602-AB2D-BE9D3F062008}" type="pres">
      <dgm:prSet presAssocID="{1E559D32-048A-48F0-9F7F-E17AC9E5FCED}" presName="rootConnector" presStyleLbl="node2" presStyleIdx="0" presStyleCnt="3"/>
      <dgm:spPr/>
      <dgm:t>
        <a:bodyPr/>
        <a:lstStyle/>
        <a:p>
          <a:endParaRPr lang="en-US"/>
        </a:p>
      </dgm:t>
    </dgm:pt>
    <dgm:pt modelId="{C09392F7-D4A1-41F6-AB83-E41E1E0465A5}" type="pres">
      <dgm:prSet presAssocID="{1E559D32-048A-48F0-9F7F-E17AC9E5FCED}" presName="hierChild4" presStyleCnt="0"/>
      <dgm:spPr/>
    </dgm:pt>
    <dgm:pt modelId="{4C3D8F4C-E50A-41E8-9729-A45B06DF6F26}" type="pres">
      <dgm:prSet presAssocID="{1E559D32-048A-48F0-9F7F-E17AC9E5FCED}" presName="hierChild5" presStyleCnt="0"/>
      <dgm:spPr/>
    </dgm:pt>
    <dgm:pt modelId="{E17A2C18-FC10-402D-B319-DFAD5A8B3BA2}" type="pres">
      <dgm:prSet presAssocID="{8B24557D-0F50-44D2-B0E0-9850732F6C18}" presName="Name37" presStyleLbl="parChTrans1D2" presStyleIdx="1" presStyleCnt="4"/>
      <dgm:spPr/>
      <dgm:t>
        <a:bodyPr/>
        <a:lstStyle/>
        <a:p>
          <a:endParaRPr lang="en-US"/>
        </a:p>
      </dgm:t>
    </dgm:pt>
    <dgm:pt modelId="{F5180428-DB83-40CB-B58D-6249D9B4FF0D}" type="pres">
      <dgm:prSet presAssocID="{1CCD3908-B3F1-41C5-9542-AC77143E3818}" presName="hierRoot2" presStyleCnt="0">
        <dgm:presLayoutVars>
          <dgm:hierBranch val="init"/>
        </dgm:presLayoutVars>
      </dgm:prSet>
      <dgm:spPr/>
    </dgm:pt>
    <dgm:pt modelId="{3A3242DF-5FCF-4D46-8121-637C5C3FE8BA}" type="pres">
      <dgm:prSet presAssocID="{1CCD3908-B3F1-41C5-9542-AC77143E3818}" presName="rootComposite" presStyleCnt="0"/>
      <dgm:spPr/>
    </dgm:pt>
    <dgm:pt modelId="{6933EAD7-7447-4317-8A3F-721D3424D1F7}" type="pres">
      <dgm:prSet presAssocID="{1CCD3908-B3F1-41C5-9542-AC77143E3818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BA225C-1FE2-405A-928E-91B31161AB94}" type="pres">
      <dgm:prSet presAssocID="{1CCD3908-B3F1-41C5-9542-AC77143E3818}" presName="rootConnector" presStyleLbl="node2" presStyleIdx="1" presStyleCnt="3"/>
      <dgm:spPr/>
      <dgm:t>
        <a:bodyPr/>
        <a:lstStyle/>
        <a:p>
          <a:endParaRPr lang="en-US"/>
        </a:p>
      </dgm:t>
    </dgm:pt>
    <dgm:pt modelId="{2009A85A-9044-4B8C-BD98-AB9F36B772FC}" type="pres">
      <dgm:prSet presAssocID="{1CCD3908-B3F1-41C5-9542-AC77143E3818}" presName="hierChild4" presStyleCnt="0"/>
      <dgm:spPr/>
    </dgm:pt>
    <dgm:pt modelId="{A8B7DE70-4BA6-45F5-B576-CD916204D5AF}" type="pres">
      <dgm:prSet presAssocID="{1CCD3908-B3F1-41C5-9542-AC77143E3818}" presName="hierChild5" presStyleCnt="0"/>
      <dgm:spPr/>
    </dgm:pt>
    <dgm:pt modelId="{5B3E045A-9DAD-4BAD-A907-E5DABC8AF544}" type="pres">
      <dgm:prSet presAssocID="{F65C6B2D-CF09-4CEF-BA47-386912DAC2EB}" presName="Name37" presStyleLbl="parChTrans1D2" presStyleIdx="2" presStyleCnt="4"/>
      <dgm:spPr/>
      <dgm:t>
        <a:bodyPr/>
        <a:lstStyle/>
        <a:p>
          <a:endParaRPr lang="en-US"/>
        </a:p>
      </dgm:t>
    </dgm:pt>
    <dgm:pt modelId="{D1E5DF97-601D-4DEA-B77F-8E2A0E0D8E67}" type="pres">
      <dgm:prSet presAssocID="{4378D509-02C9-4964-8F40-EB4207F6682B}" presName="hierRoot2" presStyleCnt="0">
        <dgm:presLayoutVars>
          <dgm:hierBranch val="init"/>
        </dgm:presLayoutVars>
      </dgm:prSet>
      <dgm:spPr/>
    </dgm:pt>
    <dgm:pt modelId="{6253326C-1FE6-4DF4-B368-E4120A993CA8}" type="pres">
      <dgm:prSet presAssocID="{4378D509-02C9-4964-8F40-EB4207F6682B}" presName="rootComposite" presStyleCnt="0"/>
      <dgm:spPr/>
    </dgm:pt>
    <dgm:pt modelId="{054B626F-1CAB-4E14-BEDC-465E6F95F32B}" type="pres">
      <dgm:prSet presAssocID="{4378D509-02C9-4964-8F40-EB4207F6682B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6BB122-727D-4FFE-A312-C015AA1B7A09}" type="pres">
      <dgm:prSet presAssocID="{4378D509-02C9-4964-8F40-EB4207F6682B}" presName="rootConnector" presStyleLbl="node2" presStyleIdx="2" presStyleCnt="3"/>
      <dgm:spPr/>
      <dgm:t>
        <a:bodyPr/>
        <a:lstStyle/>
        <a:p>
          <a:endParaRPr lang="en-US"/>
        </a:p>
      </dgm:t>
    </dgm:pt>
    <dgm:pt modelId="{53780133-C430-42CA-A0B8-3BE4A74C175B}" type="pres">
      <dgm:prSet presAssocID="{4378D509-02C9-4964-8F40-EB4207F6682B}" presName="hierChild4" presStyleCnt="0"/>
      <dgm:spPr/>
    </dgm:pt>
    <dgm:pt modelId="{E9BEDFF5-722B-405C-8465-13EFEC60B957}" type="pres">
      <dgm:prSet presAssocID="{4378D509-02C9-4964-8F40-EB4207F6682B}" presName="hierChild5" presStyleCnt="0"/>
      <dgm:spPr/>
    </dgm:pt>
    <dgm:pt modelId="{43A08FD8-BC59-4AE9-9615-6FD74AD6FEB1}" type="pres">
      <dgm:prSet presAssocID="{873597DB-5CEC-4652-B80D-00EF5CDA4E6E}" presName="hierChild3" presStyleCnt="0"/>
      <dgm:spPr/>
    </dgm:pt>
    <dgm:pt modelId="{03340A33-67BF-4A79-84D6-A6B2BE814254}" type="pres">
      <dgm:prSet presAssocID="{E28E839E-7F4D-484E-A475-4374CA1B3AF7}" presName="Name111" presStyleLbl="parChTrans1D2" presStyleIdx="3" presStyleCnt="4"/>
      <dgm:spPr/>
      <dgm:t>
        <a:bodyPr/>
        <a:lstStyle/>
        <a:p>
          <a:endParaRPr lang="en-US"/>
        </a:p>
      </dgm:t>
    </dgm:pt>
    <dgm:pt modelId="{27FE0689-5B20-40A5-9697-557AFB17ABD4}" type="pres">
      <dgm:prSet presAssocID="{FD56EC87-A940-4261-B271-B4C9ABFE055E}" presName="hierRoot3" presStyleCnt="0">
        <dgm:presLayoutVars>
          <dgm:hierBranch val="init"/>
        </dgm:presLayoutVars>
      </dgm:prSet>
      <dgm:spPr/>
    </dgm:pt>
    <dgm:pt modelId="{B9DE502C-328F-4FD9-B763-16579ED1F5A2}" type="pres">
      <dgm:prSet presAssocID="{FD56EC87-A940-4261-B271-B4C9ABFE055E}" presName="rootComposite3" presStyleCnt="0"/>
      <dgm:spPr/>
    </dgm:pt>
    <dgm:pt modelId="{3170CB75-2464-45C4-8974-5232A46B9525}" type="pres">
      <dgm:prSet presAssocID="{FD56EC87-A940-4261-B271-B4C9ABFE055E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D1E178-8110-491F-9114-18757D24A48C}" type="pres">
      <dgm:prSet presAssocID="{FD56EC87-A940-4261-B271-B4C9ABFE055E}" presName="rootConnector3" presStyleLbl="asst1" presStyleIdx="0" presStyleCnt="1"/>
      <dgm:spPr/>
      <dgm:t>
        <a:bodyPr/>
        <a:lstStyle/>
        <a:p>
          <a:endParaRPr lang="en-US"/>
        </a:p>
      </dgm:t>
    </dgm:pt>
    <dgm:pt modelId="{FD49FDB2-EF22-4F76-B595-9D20AD2D591A}" type="pres">
      <dgm:prSet presAssocID="{FD56EC87-A940-4261-B271-B4C9ABFE055E}" presName="hierChild6" presStyleCnt="0"/>
      <dgm:spPr/>
    </dgm:pt>
    <dgm:pt modelId="{D46397F3-94F1-4A49-AD1C-5F7B5AAAD1B5}" type="pres">
      <dgm:prSet presAssocID="{FD56EC87-A940-4261-B271-B4C9ABFE055E}" presName="hierChild7" presStyleCnt="0"/>
      <dgm:spPr/>
    </dgm:pt>
  </dgm:ptLst>
  <dgm:cxnLst>
    <dgm:cxn modelId="{ED1C4120-291C-4FEE-B235-CAB8EFA5C37E}" type="presOf" srcId="{873597DB-5CEC-4652-B80D-00EF5CDA4E6E}" destId="{0652E7D4-0A02-41D2-805D-0B7479751625}" srcOrd="1" destOrd="0" presId="urn:microsoft.com/office/officeart/2005/8/layout/orgChart1"/>
    <dgm:cxn modelId="{BCE0BB5B-4544-4B58-AECF-A5455C224A4A}" type="presOf" srcId="{8B24557D-0F50-44D2-B0E0-9850732F6C18}" destId="{E17A2C18-FC10-402D-B319-DFAD5A8B3BA2}" srcOrd="0" destOrd="0" presId="urn:microsoft.com/office/officeart/2005/8/layout/orgChart1"/>
    <dgm:cxn modelId="{367052E9-2509-4A07-BC3A-DE6BA70EC537}" srcId="{873597DB-5CEC-4652-B80D-00EF5CDA4E6E}" destId="{4378D509-02C9-4964-8F40-EB4207F6682B}" srcOrd="3" destOrd="0" parTransId="{F65C6B2D-CF09-4CEF-BA47-386912DAC2EB}" sibTransId="{A908C80C-00ED-4460-A3DF-A8198F318BE7}"/>
    <dgm:cxn modelId="{F7FDCC47-2C21-45FA-987A-64D5E2026384}" type="presOf" srcId="{4378D509-02C9-4964-8F40-EB4207F6682B}" destId="{BB6BB122-727D-4FFE-A312-C015AA1B7A09}" srcOrd="1" destOrd="0" presId="urn:microsoft.com/office/officeart/2005/8/layout/orgChart1"/>
    <dgm:cxn modelId="{72FC66D1-E9E2-411D-8C24-5CA7B26CB55F}" type="presOf" srcId="{1CCD3908-B3F1-41C5-9542-AC77143E3818}" destId="{6933EAD7-7447-4317-8A3F-721D3424D1F7}" srcOrd="0" destOrd="0" presId="urn:microsoft.com/office/officeart/2005/8/layout/orgChart1"/>
    <dgm:cxn modelId="{3CFB0883-297A-4D05-810B-BCFE87C5891C}" type="presOf" srcId="{F65C6B2D-CF09-4CEF-BA47-386912DAC2EB}" destId="{5B3E045A-9DAD-4BAD-A907-E5DABC8AF544}" srcOrd="0" destOrd="0" presId="urn:microsoft.com/office/officeart/2005/8/layout/orgChart1"/>
    <dgm:cxn modelId="{281F44C2-9E15-40E6-A094-51700D7011D7}" type="presOf" srcId="{FD56EC87-A940-4261-B271-B4C9ABFE055E}" destId="{7ED1E178-8110-491F-9114-18757D24A48C}" srcOrd="1" destOrd="0" presId="urn:microsoft.com/office/officeart/2005/8/layout/orgChart1"/>
    <dgm:cxn modelId="{4E7D0B30-FD57-4AF9-BFC5-7EBFF310AADF}" type="presOf" srcId="{1EF3FCC2-4DF8-49E3-B75F-98CE63E54BD4}" destId="{197A0581-00DC-4AA7-A556-6E00A85DEB24}" srcOrd="0" destOrd="0" presId="urn:microsoft.com/office/officeart/2005/8/layout/orgChart1"/>
    <dgm:cxn modelId="{10813E0E-EA0B-4939-811A-0740695384B5}" type="presOf" srcId="{E28E839E-7F4D-484E-A475-4374CA1B3AF7}" destId="{03340A33-67BF-4A79-84D6-A6B2BE814254}" srcOrd="0" destOrd="0" presId="urn:microsoft.com/office/officeart/2005/8/layout/orgChart1"/>
    <dgm:cxn modelId="{A4860924-5E64-45F6-BF25-999203BEFAF4}" type="presOf" srcId="{1CCD3908-B3F1-41C5-9542-AC77143E3818}" destId="{77BA225C-1FE2-405A-928E-91B31161AB94}" srcOrd="1" destOrd="0" presId="urn:microsoft.com/office/officeart/2005/8/layout/orgChart1"/>
    <dgm:cxn modelId="{F48943C3-49B7-4B8D-893B-93E6F7E6B10F}" srcId="{873597DB-5CEC-4652-B80D-00EF5CDA4E6E}" destId="{FD56EC87-A940-4261-B271-B4C9ABFE055E}" srcOrd="0" destOrd="0" parTransId="{E28E839E-7F4D-484E-A475-4374CA1B3AF7}" sibTransId="{D359072E-F0C9-4B89-ACDD-55A1914EDA31}"/>
    <dgm:cxn modelId="{D40DAB6B-C193-48E5-A80D-10B3D77891C6}" type="presOf" srcId="{FD56EC87-A940-4261-B271-B4C9ABFE055E}" destId="{3170CB75-2464-45C4-8974-5232A46B9525}" srcOrd="0" destOrd="0" presId="urn:microsoft.com/office/officeart/2005/8/layout/orgChart1"/>
    <dgm:cxn modelId="{CED27245-9506-4DC1-874F-AF47C2916567}" srcId="{05B17421-D067-48B3-91A9-982311DE78AC}" destId="{873597DB-5CEC-4652-B80D-00EF5CDA4E6E}" srcOrd="0" destOrd="0" parTransId="{7F2095F9-94D5-4EA9-9491-55D7BB074FC4}" sibTransId="{199910DE-1A9F-4688-887F-1ED7197DDC07}"/>
    <dgm:cxn modelId="{AE03DC9A-FF19-4911-94BF-E21AE5888E4D}" type="presOf" srcId="{05B17421-D067-48B3-91A9-982311DE78AC}" destId="{BA9C94BA-2DA8-4C65-BF26-873B3AB23820}" srcOrd="0" destOrd="0" presId="urn:microsoft.com/office/officeart/2005/8/layout/orgChart1"/>
    <dgm:cxn modelId="{BDB10C99-00DC-4122-9925-D314DCF4B1C6}" srcId="{873597DB-5CEC-4652-B80D-00EF5CDA4E6E}" destId="{1E559D32-048A-48F0-9F7F-E17AC9E5FCED}" srcOrd="1" destOrd="0" parTransId="{1EF3FCC2-4DF8-49E3-B75F-98CE63E54BD4}" sibTransId="{D83592E7-421A-4E46-A3BD-8FE3EE53C391}"/>
    <dgm:cxn modelId="{547217FD-EFAF-4AFD-A8A7-C526AE587529}" srcId="{873597DB-5CEC-4652-B80D-00EF5CDA4E6E}" destId="{1CCD3908-B3F1-41C5-9542-AC77143E3818}" srcOrd="2" destOrd="0" parTransId="{8B24557D-0F50-44D2-B0E0-9850732F6C18}" sibTransId="{3ED983E5-FC05-48E0-9779-E48442963FFC}"/>
    <dgm:cxn modelId="{DB8DCD96-060E-40BF-8141-6560A131500D}" type="presOf" srcId="{873597DB-5CEC-4652-B80D-00EF5CDA4E6E}" destId="{0422D37E-82A0-46DD-9215-F908B1183349}" srcOrd="0" destOrd="0" presId="urn:microsoft.com/office/officeart/2005/8/layout/orgChart1"/>
    <dgm:cxn modelId="{D3F73D1D-A072-4406-A212-EC2765876564}" type="presOf" srcId="{4378D509-02C9-4964-8F40-EB4207F6682B}" destId="{054B626F-1CAB-4E14-BEDC-465E6F95F32B}" srcOrd="0" destOrd="0" presId="urn:microsoft.com/office/officeart/2005/8/layout/orgChart1"/>
    <dgm:cxn modelId="{96D80694-43B1-4B8D-8B7F-2A3AE6C4B23B}" type="presOf" srcId="{1E559D32-048A-48F0-9F7F-E17AC9E5FCED}" destId="{D1F7CD2A-EE0E-4602-AB2D-BE9D3F062008}" srcOrd="1" destOrd="0" presId="urn:microsoft.com/office/officeart/2005/8/layout/orgChart1"/>
    <dgm:cxn modelId="{3CA984E3-BE93-4381-BC1F-B15D2FDF4A21}" type="presOf" srcId="{1E559D32-048A-48F0-9F7F-E17AC9E5FCED}" destId="{F357D605-C1FC-4EB8-8970-7CF4C26D396E}" srcOrd="0" destOrd="0" presId="urn:microsoft.com/office/officeart/2005/8/layout/orgChart1"/>
    <dgm:cxn modelId="{A233846E-B818-4ACC-BF2D-9B6FB6A757CF}" type="presParOf" srcId="{BA9C94BA-2DA8-4C65-BF26-873B3AB23820}" destId="{F69874E2-CFF9-4AFC-AEAC-20EC297ABD38}" srcOrd="0" destOrd="0" presId="urn:microsoft.com/office/officeart/2005/8/layout/orgChart1"/>
    <dgm:cxn modelId="{B45177EA-F488-4CFF-BB70-E2DD5102DC2C}" type="presParOf" srcId="{F69874E2-CFF9-4AFC-AEAC-20EC297ABD38}" destId="{79BFB423-A682-4184-9998-814FD5CA7E47}" srcOrd="0" destOrd="0" presId="urn:microsoft.com/office/officeart/2005/8/layout/orgChart1"/>
    <dgm:cxn modelId="{F35045A5-050B-4AAD-A6D2-E863A71D90D0}" type="presParOf" srcId="{79BFB423-A682-4184-9998-814FD5CA7E47}" destId="{0422D37E-82A0-46DD-9215-F908B1183349}" srcOrd="0" destOrd="0" presId="urn:microsoft.com/office/officeart/2005/8/layout/orgChart1"/>
    <dgm:cxn modelId="{068E009F-79F5-4334-A6E5-F988B002F831}" type="presParOf" srcId="{79BFB423-A682-4184-9998-814FD5CA7E47}" destId="{0652E7D4-0A02-41D2-805D-0B7479751625}" srcOrd="1" destOrd="0" presId="urn:microsoft.com/office/officeart/2005/8/layout/orgChart1"/>
    <dgm:cxn modelId="{25FDF3EC-3BA4-4214-AF68-9121A1A24FA4}" type="presParOf" srcId="{F69874E2-CFF9-4AFC-AEAC-20EC297ABD38}" destId="{DE962FFF-9947-4A07-9132-DEA74DC3AAE9}" srcOrd="1" destOrd="0" presId="urn:microsoft.com/office/officeart/2005/8/layout/orgChart1"/>
    <dgm:cxn modelId="{8C6EADBA-CA9D-4A72-BF82-3CDAB77D6B71}" type="presParOf" srcId="{DE962FFF-9947-4A07-9132-DEA74DC3AAE9}" destId="{197A0581-00DC-4AA7-A556-6E00A85DEB24}" srcOrd="0" destOrd="0" presId="urn:microsoft.com/office/officeart/2005/8/layout/orgChart1"/>
    <dgm:cxn modelId="{78952125-FB0F-4DD1-B36B-17EB0809C70F}" type="presParOf" srcId="{DE962FFF-9947-4A07-9132-DEA74DC3AAE9}" destId="{ED379272-35CD-44AA-8B56-66A69A72B7A9}" srcOrd="1" destOrd="0" presId="urn:microsoft.com/office/officeart/2005/8/layout/orgChart1"/>
    <dgm:cxn modelId="{799F61D4-4042-4798-BB5B-6D4A81F49713}" type="presParOf" srcId="{ED379272-35CD-44AA-8B56-66A69A72B7A9}" destId="{52EFCD2D-AB1E-430A-918A-8C34C05FC891}" srcOrd="0" destOrd="0" presId="urn:microsoft.com/office/officeart/2005/8/layout/orgChart1"/>
    <dgm:cxn modelId="{30CB7102-001E-4093-823F-24EA4B85B32E}" type="presParOf" srcId="{52EFCD2D-AB1E-430A-918A-8C34C05FC891}" destId="{F357D605-C1FC-4EB8-8970-7CF4C26D396E}" srcOrd="0" destOrd="0" presId="urn:microsoft.com/office/officeart/2005/8/layout/orgChart1"/>
    <dgm:cxn modelId="{314D1C51-FEFC-4387-A6D6-8D086950F427}" type="presParOf" srcId="{52EFCD2D-AB1E-430A-918A-8C34C05FC891}" destId="{D1F7CD2A-EE0E-4602-AB2D-BE9D3F062008}" srcOrd="1" destOrd="0" presId="urn:microsoft.com/office/officeart/2005/8/layout/orgChart1"/>
    <dgm:cxn modelId="{C03ACDD3-B006-4E11-BF07-82D3EB73039B}" type="presParOf" srcId="{ED379272-35CD-44AA-8B56-66A69A72B7A9}" destId="{C09392F7-D4A1-41F6-AB83-E41E1E0465A5}" srcOrd="1" destOrd="0" presId="urn:microsoft.com/office/officeart/2005/8/layout/orgChart1"/>
    <dgm:cxn modelId="{FC55CC8F-9750-48F4-87CC-BCF7791F4809}" type="presParOf" srcId="{ED379272-35CD-44AA-8B56-66A69A72B7A9}" destId="{4C3D8F4C-E50A-41E8-9729-A45B06DF6F26}" srcOrd="2" destOrd="0" presId="urn:microsoft.com/office/officeart/2005/8/layout/orgChart1"/>
    <dgm:cxn modelId="{E69D2DD4-0A3B-4325-BF10-70EE68D50237}" type="presParOf" srcId="{DE962FFF-9947-4A07-9132-DEA74DC3AAE9}" destId="{E17A2C18-FC10-402D-B319-DFAD5A8B3BA2}" srcOrd="2" destOrd="0" presId="urn:microsoft.com/office/officeart/2005/8/layout/orgChart1"/>
    <dgm:cxn modelId="{93E2E8C8-6BBA-4720-9CB6-57DA0C57F445}" type="presParOf" srcId="{DE962FFF-9947-4A07-9132-DEA74DC3AAE9}" destId="{F5180428-DB83-40CB-B58D-6249D9B4FF0D}" srcOrd="3" destOrd="0" presId="urn:microsoft.com/office/officeart/2005/8/layout/orgChart1"/>
    <dgm:cxn modelId="{257FC3CC-5CB7-475E-8FE2-B270D74B4934}" type="presParOf" srcId="{F5180428-DB83-40CB-B58D-6249D9B4FF0D}" destId="{3A3242DF-5FCF-4D46-8121-637C5C3FE8BA}" srcOrd="0" destOrd="0" presId="urn:microsoft.com/office/officeart/2005/8/layout/orgChart1"/>
    <dgm:cxn modelId="{5DDBF9EE-692D-43B6-8E09-8F2649932093}" type="presParOf" srcId="{3A3242DF-5FCF-4D46-8121-637C5C3FE8BA}" destId="{6933EAD7-7447-4317-8A3F-721D3424D1F7}" srcOrd="0" destOrd="0" presId="urn:microsoft.com/office/officeart/2005/8/layout/orgChart1"/>
    <dgm:cxn modelId="{3BFD2F4C-D33F-4032-888C-46D9D83F25F1}" type="presParOf" srcId="{3A3242DF-5FCF-4D46-8121-637C5C3FE8BA}" destId="{77BA225C-1FE2-405A-928E-91B31161AB94}" srcOrd="1" destOrd="0" presId="urn:microsoft.com/office/officeart/2005/8/layout/orgChart1"/>
    <dgm:cxn modelId="{DAF96225-3DC7-4FE0-9FBA-E6B15821F468}" type="presParOf" srcId="{F5180428-DB83-40CB-B58D-6249D9B4FF0D}" destId="{2009A85A-9044-4B8C-BD98-AB9F36B772FC}" srcOrd="1" destOrd="0" presId="urn:microsoft.com/office/officeart/2005/8/layout/orgChart1"/>
    <dgm:cxn modelId="{292DC3F7-A9F1-473C-A31D-53A9EB0AAF7F}" type="presParOf" srcId="{F5180428-DB83-40CB-B58D-6249D9B4FF0D}" destId="{A8B7DE70-4BA6-45F5-B576-CD916204D5AF}" srcOrd="2" destOrd="0" presId="urn:microsoft.com/office/officeart/2005/8/layout/orgChart1"/>
    <dgm:cxn modelId="{4B9306A0-970C-459D-A1F3-7D5B418D3DFE}" type="presParOf" srcId="{DE962FFF-9947-4A07-9132-DEA74DC3AAE9}" destId="{5B3E045A-9DAD-4BAD-A907-E5DABC8AF544}" srcOrd="4" destOrd="0" presId="urn:microsoft.com/office/officeart/2005/8/layout/orgChart1"/>
    <dgm:cxn modelId="{105D9645-F0F6-4966-B501-2E6D53A82E6E}" type="presParOf" srcId="{DE962FFF-9947-4A07-9132-DEA74DC3AAE9}" destId="{D1E5DF97-601D-4DEA-B77F-8E2A0E0D8E67}" srcOrd="5" destOrd="0" presId="urn:microsoft.com/office/officeart/2005/8/layout/orgChart1"/>
    <dgm:cxn modelId="{1D78E011-B61F-47E2-992D-2F332366B44E}" type="presParOf" srcId="{D1E5DF97-601D-4DEA-B77F-8E2A0E0D8E67}" destId="{6253326C-1FE6-4DF4-B368-E4120A993CA8}" srcOrd="0" destOrd="0" presId="urn:microsoft.com/office/officeart/2005/8/layout/orgChart1"/>
    <dgm:cxn modelId="{8992AAE3-D6B5-45C1-9D1D-353F3A185984}" type="presParOf" srcId="{6253326C-1FE6-4DF4-B368-E4120A993CA8}" destId="{054B626F-1CAB-4E14-BEDC-465E6F95F32B}" srcOrd="0" destOrd="0" presId="urn:microsoft.com/office/officeart/2005/8/layout/orgChart1"/>
    <dgm:cxn modelId="{62309183-8178-4EA6-862E-F162482ED82B}" type="presParOf" srcId="{6253326C-1FE6-4DF4-B368-E4120A993CA8}" destId="{BB6BB122-727D-4FFE-A312-C015AA1B7A09}" srcOrd="1" destOrd="0" presId="urn:microsoft.com/office/officeart/2005/8/layout/orgChart1"/>
    <dgm:cxn modelId="{D61AA222-8433-468C-BB4B-1D69D12C9DAB}" type="presParOf" srcId="{D1E5DF97-601D-4DEA-B77F-8E2A0E0D8E67}" destId="{53780133-C430-42CA-A0B8-3BE4A74C175B}" srcOrd="1" destOrd="0" presId="urn:microsoft.com/office/officeart/2005/8/layout/orgChart1"/>
    <dgm:cxn modelId="{98227538-AEF9-4FA3-8542-41D2E4B67587}" type="presParOf" srcId="{D1E5DF97-601D-4DEA-B77F-8E2A0E0D8E67}" destId="{E9BEDFF5-722B-405C-8465-13EFEC60B957}" srcOrd="2" destOrd="0" presId="urn:microsoft.com/office/officeart/2005/8/layout/orgChart1"/>
    <dgm:cxn modelId="{BE25F812-0F89-4415-964B-0F84F3DD9704}" type="presParOf" srcId="{F69874E2-CFF9-4AFC-AEAC-20EC297ABD38}" destId="{43A08FD8-BC59-4AE9-9615-6FD74AD6FEB1}" srcOrd="2" destOrd="0" presId="urn:microsoft.com/office/officeart/2005/8/layout/orgChart1"/>
    <dgm:cxn modelId="{75323087-1EB9-46B2-9617-7FC6DFCCBD15}" type="presParOf" srcId="{43A08FD8-BC59-4AE9-9615-6FD74AD6FEB1}" destId="{03340A33-67BF-4A79-84D6-A6B2BE814254}" srcOrd="0" destOrd="0" presId="urn:microsoft.com/office/officeart/2005/8/layout/orgChart1"/>
    <dgm:cxn modelId="{80C4202E-AE8E-42AB-9C8D-08C4A144AD95}" type="presParOf" srcId="{43A08FD8-BC59-4AE9-9615-6FD74AD6FEB1}" destId="{27FE0689-5B20-40A5-9697-557AFB17ABD4}" srcOrd="1" destOrd="0" presId="urn:microsoft.com/office/officeart/2005/8/layout/orgChart1"/>
    <dgm:cxn modelId="{B144DA5C-2A65-460A-8230-15B41BDEDA42}" type="presParOf" srcId="{27FE0689-5B20-40A5-9697-557AFB17ABD4}" destId="{B9DE502C-328F-4FD9-B763-16579ED1F5A2}" srcOrd="0" destOrd="0" presId="urn:microsoft.com/office/officeart/2005/8/layout/orgChart1"/>
    <dgm:cxn modelId="{A715F5E5-69F0-4ACA-B715-AEE8D40F6A2D}" type="presParOf" srcId="{B9DE502C-328F-4FD9-B763-16579ED1F5A2}" destId="{3170CB75-2464-45C4-8974-5232A46B9525}" srcOrd="0" destOrd="0" presId="urn:microsoft.com/office/officeart/2005/8/layout/orgChart1"/>
    <dgm:cxn modelId="{2E953BC5-91B7-4E33-8F64-8B61BD5CEDEE}" type="presParOf" srcId="{B9DE502C-328F-4FD9-B763-16579ED1F5A2}" destId="{7ED1E178-8110-491F-9114-18757D24A48C}" srcOrd="1" destOrd="0" presId="urn:microsoft.com/office/officeart/2005/8/layout/orgChart1"/>
    <dgm:cxn modelId="{AAFC19FA-7D07-4E8D-9F70-F03B904ABAA3}" type="presParOf" srcId="{27FE0689-5B20-40A5-9697-557AFB17ABD4}" destId="{FD49FDB2-EF22-4F76-B595-9D20AD2D591A}" srcOrd="1" destOrd="0" presId="urn:microsoft.com/office/officeart/2005/8/layout/orgChart1"/>
    <dgm:cxn modelId="{E0E8ECB9-E7F8-49BF-A813-66C97E34F94A}" type="presParOf" srcId="{27FE0689-5B20-40A5-9697-557AFB17ABD4}" destId="{D46397F3-94F1-4A49-AD1C-5F7B5AAAD1B5}" srcOrd="2" destOrd="0" presId="urn:microsoft.com/office/officeart/2005/8/layout/orgChart1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46A62B-63D1-4B1F-9143-F67E0E27C5AB}" type="doc">
      <dgm:prSet loTypeId="urn:microsoft.com/office/officeart/2005/8/layout/arrow5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B2398D-183F-48CF-8B00-D9A11D280E08}">
      <dgm:prSet phldrT="[Text]"/>
      <dgm:spPr/>
      <dgm:t>
        <a:bodyPr/>
        <a:lstStyle/>
        <a:p>
          <a:r>
            <a:rPr lang="en-US" dirty="0" smtClean="0"/>
            <a:t>Railways</a:t>
          </a:r>
          <a:endParaRPr lang="en-US" dirty="0"/>
        </a:p>
      </dgm:t>
    </dgm:pt>
    <dgm:pt modelId="{2FFCD63B-A508-42CF-8E49-30410AEB0C9E}" type="parTrans" cxnId="{054520BA-D818-468F-AFB2-26CD70736D21}">
      <dgm:prSet/>
      <dgm:spPr/>
      <dgm:t>
        <a:bodyPr/>
        <a:lstStyle/>
        <a:p>
          <a:endParaRPr lang="en-US"/>
        </a:p>
      </dgm:t>
    </dgm:pt>
    <dgm:pt modelId="{BDB9F61F-5AB6-4684-821C-B712A42685CC}" type="sibTrans" cxnId="{054520BA-D818-468F-AFB2-26CD70736D21}">
      <dgm:prSet/>
      <dgm:spPr/>
      <dgm:t>
        <a:bodyPr/>
        <a:lstStyle/>
        <a:p>
          <a:endParaRPr lang="en-US"/>
        </a:p>
      </dgm:t>
    </dgm:pt>
    <dgm:pt modelId="{CCA9B585-0AC7-42FB-9E28-DAE2C225B048}">
      <dgm:prSet phldrT="[Text]"/>
      <dgm:spPr/>
      <dgm:t>
        <a:bodyPr/>
        <a:lstStyle/>
        <a:p>
          <a:r>
            <a:rPr lang="en-US" dirty="0" smtClean="0"/>
            <a:t>Long Distance</a:t>
          </a:r>
          <a:endParaRPr lang="en-US" dirty="0"/>
        </a:p>
      </dgm:t>
    </dgm:pt>
    <dgm:pt modelId="{60743A22-870D-44A4-B95F-D6FF0F930B96}" type="parTrans" cxnId="{34909373-29FB-4E63-B9A8-587ADFE14467}">
      <dgm:prSet/>
      <dgm:spPr/>
      <dgm:t>
        <a:bodyPr/>
        <a:lstStyle/>
        <a:p>
          <a:endParaRPr lang="en-US"/>
        </a:p>
      </dgm:t>
    </dgm:pt>
    <dgm:pt modelId="{59BC56F8-AA09-43BB-96D0-A0EEF5274275}" type="sibTrans" cxnId="{34909373-29FB-4E63-B9A8-587ADFE14467}">
      <dgm:prSet/>
      <dgm:spPr/>
      <dgm:t>
        <a:bodyPr/>
        <a:lstStyle/>
        <a:p>
          <a:endParaRPr lang="en-US"/>
        </a:p>
      </dgm:t>
    </dgm:pt>
    <dgm:pt modelId="{51552A31-7D7E-46BC-8F89-A5783B05818E}" type="pres">
      <dgm:prSet presAssocID="{F346A62B-63D1-4B1F-9143-F67E0E27C5A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5C2BC-4762-41B2-9619-BFCC5A34F711}" type="pres">
      <dgm:prSet presAssocID="{36B2398D-183F-48CF-8B00-D9A11D280E08}" presName="arrow" presStyleLbl="node1" presStyleIdx="0" presStyleCnt="2" custRadScaleRad="102219" custRadScaleInc="11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1BAEE-CA7A-4EAC-9F47-F855EB30906E}" type="pres">
      <dgm:prSet presAssocID="{CCA9B585-0AC7-42FB-9E28-DAE2C225B048}" presName="arrow" presStyleLbl="node1" presStyleIdx="1" presStyleCnt="2" custRadScaleRad="161646" custRadScaleInc="279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909373-29FB-4E63-B9A8-587ADFE14467}" srcId="{F346A62B-63D1-4B1F-9143-F67E0E27C5AB}" destId="{CCA9B585-0AC7-42FB-9E28-DAE2C225B048}" srcOrd="1" destOrd="0" parTransId="{60743A22-870D-44A4-B95F-D6FF0F930B96}" sibTransId="{59BC56F8-AA09-43BB-96D0-A0EEF5274275}"/>
    <dgm:cxn modelId="{A407AECD-1B69-4748-A756-E2FBF076DFB3}" type="presOf" srcId="{36B2398D-183F-48CF-8B00-D9A11D280E08}" destId="{F935C2BC-4762-41B2-9619-BFCC5A34F711}" srcOrd="0" destOrd="0" presId="urn:microsoft.com/office/officeart/2005/8/layout/arrow5"/>
    <dgm:cxn modelId="{054520BA-D818-468F-AFB2-26CD70736D21}" srcId="{F346A62B-63D1-4B1F-9143-F67E0E27C5AB}" destId="{36B2398D-183F-48CF-8B00-D9A11D280E08}" srcOrd="0" destOrd="0" parTransId="{2FFCD63B-A508-42CF-8E49-30410AEB0C9E}" sibTransId="{BDB9F61F-5AB6-4684-821C-B712A42685CC}"/>
    <dgm:cxn modelId="{4FF4C4D4-6BCD-4C71-8CE6-92F4205280AB}" type="presOf" srcId="{F346A62B-63D1-4B1F-9143-F67E0E27C5AB}" destId="{51552A31-7D7E-46BC-8F89-A5783B05818E}" srcOrd="0" destOrd="0" presId="urn:microsoft.com/office/officeart/2005/8/layout/arrow5"/>
    <dgm:cxn modelId="{FBCF1B73-9BB2-4AB6-A9D6-BBC397A16066}" type="presOf" srcId="{CCA9B585-0AC7-42FB-9E28-DAE2C225B048}" destId="{3651BAEE-CA7A-4EAC-9F47-F855EB30906E}" srcOrd="0" destOrd="0" presId="urn:microsoft.com/office/officeart/2005/8/layout/arrow5"/>
    <dgm:cxn modelId="{625D2F2A-DFCB-4A4D-9EC0-F97DACC416D4}" type="presParOf" srcId="{51552A31-7D7E-46BC-8F89-A5783B05818E}" destId="{F935C2BC-4762-41B2-9619-BFCC5A34F711}" srcOrd="0" destOrd="0" presId="urn:microsoft.com/office/officeart/2005/8/layout/arrow5"/>
    <dgm:cxn modelId="{BE1F1747-244D-4053-BC07-A8A978D4DCC6}" type="presParOf" srcId="{51552A31-7D7E-46BC-8F89-A5783B05818E}" destId="{3651BAEE-CA7A-4EAC-9F47-F855EB30906E}" srcOrd="1" destOrd="0" presId="urn:microsoft.com/office/officeart/2005/8/layout/arrow5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CF8C76F-56EB-4AF7-9C1C-8B4255509A3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14F997-7AE2-4390-BF94-CB6B7806E6F4}">
      <dgm:prSet phldrT="[Text]"/>
      <dgm:spPr/>
      <dgm:t>
        <a:bodyPr/>
        <a:lstStyle/>
        <a:p>
          <a:r>
            <a:rPr lang="en-US" dirty="0" smtClean="0"/>
            <a:t>Airports</a:t>
          </a:r>
          <a:endParaRPr lang="en-US" dirty="0"/>
        </a:p>
      </dgm:t>
    </dgm:pt>
    <dgm:pt modelId="{D95BD892-30F8-4502-B168-E4B66DB2AAAF}" type="parTrans" cxnId="{BD1F3E97-D2B3-48D9-9D2C-6C166AA9A931}">
      <dgm:prSet/>
      <dgm:spPr/>
      <dgm:t>
        <a:bodyPr/>
        <a:lstStyle/>
        <a:p>
          <a:endParaRPr lang="en-US"/>
        </a:p>
      </dgm:t>
    </dgm:pt>
    <dgm:pt modelId="{481845B8-2386-4CC6-9A5D-690AF0B5198B}" type="sibTrans" cxnId="{BD1F3E97-D2B3-48D9-9D2C-6C166AA9A931}">
      <dgm:prSet/>
      <dgm:spPr/>
      <dgm:t>
        <a:bodyPr/>
        <a:lstStyle/>
        <a:p>
          <a:endParaRPr lang="en-US"/>
        </a:p>
      </dgm:t>
    </dgm:pt>
    <dgm:pt modelId="{DD987043-7179-41EE-A329-F19857E806CD}">
      <dgm:prSet phldrT="[Text]"/>
      <dgm:spPr/>
      <dgm:t>
        <a:bodyPr/>
        <a:lstStyle/>
        <a:p>
          <a:r>
            <a:rPr lang="en-US" dirty="0" smtClean="0"/>
            <a:t>Domestic</a:t>
          </a:r>
          <a:endParaRPr lang="en-US" dirty="0"/>
        </a:p>
      </dgm:t>
    </dgm:pt>
    <dgm:pt modelId="{9AD165CB-44E8-43F7-9A03-C5799EED4DF1}" type="parTrans" cxnId="{A15A7F78-B1A9-4051-831A-FDD87AF1E875}">
      <dgm:prSet/>
      <dgm:spPr/>
      <dgm:t>
        <a:bodyPr/>
        <a:lstStyle/>
        <a:p>
          <a:endParaRPr lang="en-US" dirty="0"/>
        </a:p>
      </dgm:t>
    </dgm:pt>
    <dgm:pt modelId="{B191D131-FF34-42A6-9C1E-5AA9F5BBC864}" type="sibTrans" cxnId="{A15A7F78-B1A9-4051-831A-FDD87AF1E875}">
      <dgm:prSet/>
      <dgm:spPr/>
      <dgm:t>
        <a:bodyPr/>
        <a:lstStyle/>
        <a:p>
          <a:endParaRPr lang="en-US"/>
        </a:p>
      </dgm:t>
    </dgm:pt>
    <dgm:pt modelId="{3207FF10-6276-460F-BFE0-7F2E334E56A5}">
      <dgm:prSet phldrT="[Text]"/>
      <dgm:spPr/>
      <dgm:t>
        <a:bodyPr/>
        <a:lstStyle/>
        <a:p>
          <a:r>
            <a:rPr lang="en-US" dirty="0" smtClean="0"/>
            <a:t>Nanded</a:t>
          </a:r>
          <a:endParaRPr lang="en-US" dirty="0"/>
        </a:p>
      </dgm:t>
    </dgm:pt>
    <dgm:pt modelId="{F9688E48-372F-4786-B2B1-7139351FB267}" type="parTrans" cxnId="{D089E33B-65C8-4526-97BE-6C84876A81B1}">
      <dgm:prSet/>
      <dgm:spPr/>
      <dgm:t>
        <a:bodyPr/>
        <a:lstStyle/>
        <a:p>
          <a:endParaRPr lang="en-US" dirty="0"/>
        </a:p>
      </dgm:t>
    </dgm:pt>
    <dgm:pt modelId="{8FC9A449-BFDB-4061-8147-6C993408C1E3}" type="sibTrans" cxnId="{D089E33B-65C8-4526-97BE-6C84876A81B1}">
      <dgm:prSet/>
      <dgm:spPr/>
      <dgm:t>
        <a:bodyPr/>
        <a:lstStyle/>
        <a:p>
          <a:endParaRPr lang="en-US"/>
        </a:p>
      </dgm:t>
    </dgm:pt>
    <dgm:pt modelId="{543FE5FE-E1D4-4C43-8379-75BB3025E7A8}">
      <dgm:prSet phldrT="[Text]"/>
      <dgm:spPr/>
      <dgm:t>
        <a:bodyPr/>
        <a:lstStyle/>
        <a:p>
          <a:r>
            <a:rPr lang="en-US" dirty="0" smtClean="0"/>
            <a:t>Karad</a:t>
          </a:r>
          <a:endParaRPr lang="en-US" dirty="0"/>
        </a:p>
      </dgm:t>
    </dgm:pt>
    <dgm:pt modelId="{0F6D50AA-A6E6-469B-9FB3-7F8C9FDBF53F}" type="parTrans" cxnId="{0F525EB5-2A15-4FE3-91A3-F7C344DF8BFA}">
      <dgm:prSet/>
      <dgm:spPr/>
      <dgm:t>
        <a:bodyPr/>
        <a:lstStyle/>
        <a:p>
          <a:endParaRPr lang="en-US" dirty="0"/>
        </a:p>
      </dgm:t>
    </dgm:pt>
    <dgm:pt modelId="{52431759-88A1-4A65-B760-0AD41B0F463B}" type="sibTrans" cxnId="{0F525EB5-2A15-4FE3-91A3-F7C344DF8BFA}">
      <dgm:prSet/>
      <dgm:spPr/>
      <dgm:t>
        <a:bodyPr/>
        <a:lstStyle/>
        <a:p>
          <a:endParaRPr lang="en-US"/>
        </a:p>
      </dgm:t>
    </dgm:pt>
    <dgm:pt modelId="{F8DB1830-07F6-4C77-B518-DADD8C854A04}">
      <dgm:prSet phldrT="[Text]"/>
      <dgm:spPr/>
      <dgm:t>
        <a:bodyPr/>
        <a:lstStyle/>
        <a:p>
          <a:r>
            <a:rPr lang="en-US" dirty="0" smtClean="0"/>
            <a:t>International</a:t>
          </a:r>
          <a:endParaRPr lang="en-US" dirty="0"/>
        </a:p>
      </dgm:t>
    </dgm:pt>
    <dgm:pt modelId="{19124852-066F-4BE2-A64B-CFF989CC9BB5}" type="parTrans" cxnId="{0BDC277C-1E64-43D5-ABA4-7CF90967B829}">
      <dgm:prSet/>
      <dgm:spPr/>
      <dgm:t>
        <a:bodyPr/>
        <a:lstStyle/>
        <a:p>
          <a:endParaRPr lang="en-US" dirty="0"/>
        </a:p>
      </dgm:t>
    </dgm:pt>
    <dgm:pt modelId="{837AADEA-AF9A-4A81-92C3-76B2A470474B}" type="sibTrans" cxnId="{0BDC277C-1E64-43D5-ABA4-7CF90967B829}">
      <dgm:prSet/>
      <dgm:spPr/>
      <dgm:t>
        <a:bodyPr/>
        <a:lstStyle/>
        <a:p>
          <a:endParaRPr lang="en-US"/>
        </a:p>
      </dgm:t>
    </dgm:pt>
    <dgm:pt modelId="{702D36C6-54BE-4B7A-8EE3-CAC34C9F1AB3}">
      <dgm:prSet phldrT="[Text]"/>
      <dgm:spPr/>
      <dgm:t>
        <a:bodyPr/>
        <a:lstStyle/>
        <a:p>
          <a:r>
            <a:rPr lang="en-US" dirty="0" smtClean="0"/>
            <a:t>Mumbai</a:t>
          </a:r>
          <a:endParaRPr lang="en-US" dirty="0"/>
        </a:p>
      </dgm:t>
    </dgm:pt>
    <dgm:pt modelId="{9FF47530-8C3B-4B39-91F6-D1B1C313EAD6}" type="parTrans" cxnId="{E8C6E6E6-ACCE-4190-AE2F-E46F124190DE}">
      <dgm:prSet/>
      <dgm:spPr/>
      <dgm:t>
        <a:bodyPr/>
        <a:lstStyle/>
        <a:p>
          <a:endParaRPr lang="en-US" dirty="0"/>
        </a:p>
      </dgm:t>
    </dgm:pt>
    <dgm:pt modelId="{97A2F2A0-185B-4734-B3C5-2B2AED7C2E55}" type="sibTrans" cxnId="{E8C6E6E6-ACCE-4190-AE2F-E46F124190DE}">
      <dgm:prSet/>
      <dgm:spPr/>
      <dgm:t>
        <a:bodyPr/>
        <a:lstStyle/>
        <a:p>
          <a:endParaRPr lang="en-US"/>
        </a:p>
      </dgm:t>
    </dgm:pt>
    <dgm:pt modelId="{777DB505-0B8F-4F8A-83B1-E40CCC37EB36}">
      <dgm:prSet phldrT="[Text]"/>
      <dgm:spPr/>
      <dgm:t>
        <a:bodyPr/>
        <a:lstStyle/>
        <a:p>
          <a:r>
            <a:rPr lang="en-US" dirty="0" smtClean="0"/>
            <a:t>Pune</a:t>
          </a:r>
          <a:endParaRPr lang="en-US" dirty="0"/>
        </a:p>
      </dgm:t>
    </dgm:pt>
    <dgm:pt modelId="{DE56DB4B-7115-411E-BB23-D4E2F0ECE5AF}" type="parTrans" cxnId="{D58C7C86-EB1B-4AF5-AF69-D1CC8AF42DFD}">
      <dgm:prSet/>
      <dgm:spPr/>
      <dgm:t>
        <a:bodyPr/>
        <a:lstStyle/>
        <a:p>
          <a:endParaRPr lang="en-US" dirty="0"/>
        </a:p>
      </dgm:t>
    </dgm:pt>
    <dgm:pt modelId="{DE029FD2-B532-4DA8-B791-CBEDE9565FF6}" type="sibTrans" cxnId="{D58C7C86-EB1B-4AF5-AF69-D1CC8AF42DFD}">
      <dgm:prSet/>
      <dgm:spPr/>
      <dgm:t>
        <a:bodyPr/>
        <a:lstStyle/>
        <a:p>
          <a:endParaRPr lang="en-US"/>
        </a:p>
      </dgm:t>
    </dgm:pt>
    <dgm:pt modelId="{ED44C7BE-6356-4CEA-84BF-4219564F5A44}">
      <dgm:prSet phldrT="[Text]"/>
      <dgm:spPr/>
      <dgm:t>
        <a:bodyPr/>
        <a:lstStyle/>
        <a:p>
          <a:r>
            <a:rPr lang="en-US" dirty="0" smtClean="0"/>
            <a:t>Nagpur</a:t>
          </a:r>
          <a:endParaRPr lang="en-US" dirty="0"/>
        </a:p>
      </dgm:t>
    </dgm:pt>
    <dgm:pt modelId="{33BB8895-1B59-43B5-94D0-DEEBADD9A8AF}" type="parTrans" cxnId="{CB8DD08E-1C6C-4B9C-9049-10662DF41C62}">
      <dgm:prSet/>
      <dgm:spPr/>
      <dgm:t>
        <a:bodyPr/>
        <a:lstStyle/>
        <a:p>
          <a:endParaRPr lang="en-US" dirty="0"/>
        </a:p>
      </dgm:t>
    </dgm:pt>
    <dgm:pt modelId="{75CCB563-1B5E-44CB-806F-D5FF29D5E220}" type="sibTrans" cxnId="{CB8DD08E-1C6C-4B9C-9049-10662DF41C62}">
      <dgm:prSet/>
      <dgm:spPr/>
      <dgm:t>
        <a:bodyPr/>
        <a:lstStyle/>
        <a:p>
          <a:endParaRPr lang="en-US"/>
        </a:p>
      </dgm:t>
    </dgm:pt>
    <dgm:pt modelId="{B04B2C22-05F4-438D-A4FC-4325AB9058FB}">
      <dgm:prSet phldrT="[Text]"/>
      <dgm:spPr/>
      <dgm:t>
        <a:bodyPr/>
        <a:lstStyle/>
        <a:p>
          <a:r>
            <a:rPr lang="en-US" dirty="0" smtClean="0"/>
            <a:t>Aurangabad</a:t>
          </a:r>
          <a:endParaRPr lang="en-US" dirty="0"/>
        </a:p>
      </dgm:t>
    </dgm:pt>
    <dgm:pt modelId="{D2BCD1D6-1DAF-4C0C-A7AB-5FE12DC54268}" type="parTrans" cxnId="{76F4E386-EDF9-4D67-8A9D-3326F2C52A7A}">
      <dgm:prSet/>
      <dgm:spPr/>
      <dgm:t>
        <a:bodyPr/>
        <a:lstStyle/>
        <a:p>
          <a:endParaRPr lang="en-US" dirty="0"/>
        </a:p>
      </dgm:t>
    </dgm:pt>
    <dgm:pt modelId="{953C8488-609F-43D5-A4AA-453229F6BEDD}" type="sibTrans" cxnId="{76F4E386-EDF9-4D67-8A9D-3326F2C52A7A}">
      <dgm:prSet/>
      <dgm:spPr/>
      <dgm:t>
        <a:bodyPr/>
        <a:lstStyle/>
        <a:p>
          <a:endParaRPr lang="en-US"/>
        </a:p>
      </dgm:t>
    </dgm:pt>
    <dgm:pt modelId="{EA74B458-9FF8-45B8-A662-05CAE7A426DE}">
      <dgm:prSet phldrT="[Text]"/>
      <dgm:spPr/>
      <dgm:t>
        <a:bodyPr/>
        <a:lstStyle/>
        <a:p>
          <a:r>
            <a:rPr lang="en-US" dirty="0" smtClean="0"/>
            <a:t>Ratnagiri</a:t>
          </a:r>
          <a:endParaRPr lang="en-US" dirty="0"/>
        </a:p>
      </dgm:t>
    </dgm:pt>
    <dgm:pt modelId="{B54F37F4-5BE8-42C3-9B62-F33264339AFD}" type="parTrans" cxnId="{DA05433F-41E1-4A38-B962-7735DA9D03BC}">
      <dgm:prSet/>
      <dgm:spPr/>
      <dgm:t>
        <a:bodyPr/>
        <a:lstStyle/>
        <a:p>
          <a:endParaRPr lang="en-US" dirty="0"/>
        </a:p>
      </dgm:t>
    </dgm:pt>
    <dgm:pt modelId="{F6C54B4F-D3AD-47BF-AE5E-B046DA37983C}" type="sibTrans" cxnId="{DA05433F-41E1-4A38-B962-7735DA9D03BC}">
      <dgm:prSet/>
      <dgm:spPr/>
      <dgm:t>
        <a:bodyPr/>
        <a:lstStyle/>
        <a:p>
          <a:endParaRPr lang="en-US"/>
        </a:p>
      </dgm:t>
    </dgm:pt>
    <dgm:pt modelId="{00E683DA-9301-4C81-8555-495A1793401C}">
      <dgm:prSet phldrT="[Text]"/>
      <dgm:spPr/>
      <dgm:t>
        <a:bodyPr/>
        <a:lstStyle/>
        <a:p>
          <a:r>
            <a:rPr lang="en-US" dirty="0" smtClean="0"/>
            <a:t>Washim</a:t>
          </a:r>
          <a:endParaRPr lang="en-US" dirty="0"/>
        </a:p>
      </dgm:t>
    </dgm:pt>
    <dgm:pt modelId="{D72A46B8-8C79-4BB2-A4B1-1876F395BE0D}" type="parTrans" cxnId="{B3F54127-A9D0-40C1-A011-9DD6CA25AB29}">
      <dgm:prSet/>
      <dgm:spPr/>
      <dgm:t>
        <a:bodyPr/>
        <a:lstStyle/>
        <a:p>
          <a:endParaRPr lang="en-US" dirty="0"/>
        </a:p>
      </dgm:t>
    </dgm:pt>
    <dgm:pt modelId="{29D3F8E5-6DAC-4B55-B527-1A3F2BA82777}" type="sibTrans" cxnId="{B3F54127-A9D0-40C1-A011-9DD6CA25AB29}">
      <dgm:prSet/>
      <dgm:spPr/>
      <dgm:t>
        <a:bodyPr/>
        <a:lstStyle/>
        <a:p>
          <a:endParaRPr lang="en-US"/>
        </a:p>
      </dgm:t>
    </dgm:pt>
    <dgm:pt modelId="{22C7E4FC-FAF5-4A0B-9E8E-13CD8C4DA807}">
      <dgm:prSet phldrT="[Text]"/>
      <dgm:spPr/>
      <dgm:t>
        <a:bodyPr/>
        <a:lstStyle/>
        <a:p>
          <a:r>
            <a:rPr lang="en-US" dirty="0" smtClean="0"/>
            <a:t>Akola</a:t>
          </a:r>
          <a:endParaRPr lang="en-US" dirty="0"/>
        </a:p>
      </dgm:t>
    </dgm:pt>
    <dgm:pt modelId="{0DA4C58D-9C5B-4911-ACEB-B469C28DBFBC}" type="parTrans" cxnId="{AA5DF646-90A0-4BBB-9AAB-AE8EA22B7515}">
      <dgm:prSet/>
      <dgm:spPr/>
      <dgm:t>
        <a:bodyPr/>
        <a:lstStyle/>
        <a:p>
          <a:endParaRPr lang="en-US" dirty="0"/>
        </a:p>
      </dgm:t>
    </dgm:pt>
    <dgm:pt modelId="{F75B96DA-CEC4-49BF-A2BA-C60B58C14C23}" type="sibTrans" cxnId="{AA5DF646-90A0-4BBB-9AAB-AE8EA22B7515}">
      <dgm:prSet/>
      <dgm:spPr/>
      <dgm:t>
        <a:bodyPr/>
        <a:lstStyle/>
        <a:p>
          <a:endParaRPr lang="en-US"/>
        </a:p>
      </dgm:t>
    </dgm:pt>
    <dgm:pt modelId="{5C128DED-FC82-4775-8D87-05EFD47029F7}" type="pres">
      <dgm:prSet presAssocID="{ACF8C76F-56EB-4AF7-9C1C-8B4255509A3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458A9F-F236-4AA0-86AE-F92A3FA27B02}" type="pres">
      <dgm:prSet presAssocID="{CA14F997-7AE2-4390-BF94-CB6B7806E6F4}" presName="root1" presStyleCnt="0"/>
      <dgm:spPr/>
    </dgm:pt>
    <dgm:pt modelId="{2AE9FE35-FD55-4540-B3BD-E2CD81342817}" type="pres">
      <dgm:prSet presAssocID="{CA14F997-7AE2-4390-BF94-CB6B7806E6F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B4C9E6-0C8E-469E-ADB5-E2C86C7C6564}" type="pres">
      <dgm:prSet presAssocID="{CA14F997-7AE2-4390-BF94-CB6B7806E6F4}" presName="level2hierChild" presStyleCnt="0"/>
      <dgm:spPr/>
    </dgm:pt>
    <dgm:pt modelId="{A04A3E07-EA40-4EEA-AAF6-31A97F78BBB2}" type="pres">
      <dgm:prSet presAssocID="{9AD165CB-44E8-43F7-9A03-C5799EED4DF1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BE200A61-CE26-4F55-85DE-5ED31E144EE6}" type="pres">
      <dgm:prSet presAssocID="{9AD165CB-44E8-43F7-9A03-C5799EED4DF1}" presName="connTx" presStyleLbl="parChTrans1D2" presStyleIdx="0" presStyleCnt="2"/>
      <dgm:spPr/>
      <dgm:t>
        <a:bodyPr/>
        <a:lstStyle/>
        <a:p>
          <a:endParaRPr lang="en-US"/>
        </a:p>
      </dgm:t>
    </dgm:pt>
    <dgm:pt modelId="{2BCC2FDE-69A7-440D-9E99-CA0F70B12047}" type="pres">
      <dgm:prSet presAssocID="{DD987043-7179-41EE-A329-F19857E806CD}" presName="root2" presStyleCnt="0"/>
      <dgm:spPr/>
    </dgm:pt>
    <dgm:pt modelId="{0593B33D-9170-4C1D-9FEC-5BC5206EF3B7}" type="pres">
      <dgm:prSet presAssocID="{DD987043-7179-41EE-A329-F19857E806CD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F5FF52-7577-47DB-A3E6-1858CA44ADCC}" type="pres">
      <dgm:prSet presAssocID="{DD987043-7179-41EE-A329-F19857E806CD}" presName="level3hierChild" presStyleCnt="0"/>
      <dgm:spPr/>
    </dgm:pt>
    <dgm:pt modelId="{5F8336AC-D268-4B1B-8917-E6915C4C17BB}" type="pres">
      <dgm:prSet presAssocID="{F9688E48-372F-4786-B2B1-7139351FB267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8A058A9A-C98D-4124-8365-BD97F19DF238}" type="pres">
      <dgm:prSet presAssocID="{F9688E48-372F-4786-B2B1-7139351FB267}" presName="connTx" presStyleLbl="parChTrans1D3" presStyleIdx="0" presStyleCnt="9"/>
      <dgm:spPr/>
      <dgm:t>
        <a:bodyPr/>
        <a:lstStyle/>
        <a:p>
          <a:endParaRPr lang="en-US"/>
        </a:p>
      </dgm:t>
    </dgm:pt>
    <dgm:pt modelId="{589D6A84-5840-4736-9F0C-01F6EC1702C2}" type="pres">
      <dgm:prSet presAssocID="{3207FF10-6276-460F-BFE0-7F2E334E56A5}" presName="root2" presStyleCnt="0"/>
      <dgm:spPr/>
    </dgm:pt>
    <dgm:pt modelId="{FC9B5A43-C53A-4848-81E6-C4E744CD4845}" type="pres">
      <dgm:prSet presAssocID="{3207FF10-6276-460F-BFE0-7F2E334E56A5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62B29E-1EDA-4762-8881-B7AA26946B35}" type="pres">
      <dgm:prSet presAssocID="{3207FF10-6276-460F-BFE0-7F2E334E56A5}" presName="level3hierChild" presStyleCnt="0"/>
      <dgm:spPr/>
    </dgm:pt>
    <dgm:pt modelId="{288598B7-493D-4CAC-ABC4-F41F3A78E7F9}" type="pres">
      <dgm:prSet presAssocID="{0F6D50AA-A6E6-469B-9FB3-7F8C9FDBF53F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C7F663BF-B4C4-4FB8-882E-2D462ECE7048}" type="pres">
      <dgm:prSet presAssocID="{0F6D50AA-A6E6-469B-9FB3-7F8C9FDBF53F}" presName="connTx" presStyleLbl="parChTrans1D3" presStyleIdx="1" presStyleCnt="9"/>
      <dgm:spPr/>
      <dgm:t>
        <a:bodyPr/>
        <a:lstStyle/>
        <a:p>
          <a:endParaRPr lang="en-US"/>
        </a:p>
      </dgm:t>
    </dgm:pt>
    <dgm:pt modelId="{8FF44C2A-35AC-41AA-9D01-C7F334796A65}" type="pres">
      <dgm:prSet presAssocID="{543FE5FE-E1D4-4C43-8379-75BB3025E7A8}" presName="root2" presStyleCnt="0"/>
      <dgm:spPr/>
    </dgm:pt>
    <dgm:pt modelId="{C37EA9AF-6E9B-48E3-8011-783D5C51968C}" type="pres">
      <dgm:prSet presAssocID="{543FE5FE-E1D4-4C43-8379-75BB3025E7A8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283AC9-3B8A-47DD-9572-EC2EA5C5DFCE}" type="pres">
      <dgm:prSet presAssocID="{543FE5FE-E1D4-4C43-8379-75BB3025E7A8}" presName="level3hierChild" presStyleCnt="0"/>
      <dgm:spPr/>
    </dgm:pt>
    <dgm:pt modelId="{EDA76ECA-9D16-4ACF-A06E-430E75522FBD}" type="pres">
      <dgm:prSet presAssocID="{B54F37F4-5BE8-42C3-9B62-F33264339AFD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E3A72A9A-AF5E-4749-89BA-FC2E12EF1A8F}" type="pres">
      <dgm:prSet presAssocID="{B54F37F4-5BE8-42C3-9B62-F33264339AFD}" presName="connTx" presStyleLbl="parChTrans1D3" presStyleIdx="2" presStyleCnt="9"/>
      <dgm:spPr/>
      <dgm:t>
        <a:bodyPr/>
        <a:lstStyle/>
        <a:p>
          <a:endParaRPr lang="en-US"/>
        </a:p>
      </dgm:t>
    </dgm:pt>
    <dgm:pt modelId="{2382411A-B9A4-40F3-B9C0-D88EA4DC4A9D}" type="pres">
      <dgm:prSet presAssocID="{EA74B458-9FF8-45B8-A662-05CAE7A426DE}" presName="root2" presStyleCnt="0"/>
      <dgm:spPr/>
    </dgm:pt>
    <dgm:pt modelId="{61510C49-B11E-48A2-AB9C-6976E1079B53}" type="pres">
      <dgm:prSet presAssocID="{EA74B458-9FF8-45B8-A662-05CAE7A426DE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6228A-E1F0-45BE-A48B-618DB16023C3}" type="pres">
      <dgm:prSet presAssocID="{EA74B458-9FF8-45B8-A662-05CAE7A426DE}" presName="level3hierChild" presStyleCnt="0"/>
      <dgm:spPr/>
    </dgm:pt>
    <dgm:pt modelId="{6B862FA0-58BF-440C-8743-8AA6639EB2F6}" type="pres">
      <dgm:prSet presAssocID="{D72A46B8-8C79-4BB2-A4B1-1876F395BE0D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963CB7D8-BF69-49A6-A387-E34355FA3259}" type="pres">
      <dgm:prSet presAssocID="{D72A46B8-8C79-4BB2-A4B1-1876F395BE0D}" presName="connTx" presStyleLbl="parChTrans1D3" presStyleIdx="3" presStyleCnt="9"/>
      <dgm:spPr/>
      <dgm:t>
        <a:bodyPr/>
        <a:lstStyle/>
        <a:p>
          <a:endParaRPr lang="en-US"/>
        </a:p>
      </dgm:t>
    </dgm:pt>
    <dgm:pt modelId="{67159D88-89C9-47AB-AF07-936C1985781C}" type="pres">
      <dgm:prSet presAssocID="{00E683DA-9301-4C81-8555-495A1793401C}" presName="root2" presStyleCnt="0"/>
      <dgm:spPr/>
    </dgm:pt>
    <dgm:pt modelId="{EFB23B78-2437-48AE-9039-DFA6BD9B2A32}" type="pres">
      <dgm:prSet presAssocID="{00E683DA-9301-4C81-8555-495A1793401C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3423C5-84BE-4245-A4A1-F5970C5FF466}" type="pres">
      <dgm:prSet presAssocID="{00E683DA-9301-4C81-8555-495A1793401C}" presName="level3hierChild" presStyleCnt="0"/>
      <dgm:spPr/>
    </dgm:pt>
    <dgm:pt modelId="{72D13B99-C50B-443E-AAE0-5817B1D1C779}" type="pres">
      <dgm:prSet presAssocID="{0DA4C58D-9C5B-4911-ACEB-B469C28DBFBC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68ED12CF-52F7-4C1B-B0D3-00B9A284D736}" type="pres">
      <dgm:prSet presAssocID="{0DA4C58D-9C5B-4911-ACEB-B469C28DBFBC}" presName="connTx" presStyleLbl="parChTrans1D3" presStyleIdx="4" presStyleCnt="9"/>
      <dgm:spPr/>
      <dgm:t>
        <a:bodyPr/>
        <a:lstStyle/>
        <a:p>
          <a:endParaRPr lang="en-US"/>
        </a:p>
      </dgm:t>
    </dgm:pt>
    <dgm:pt modelId="{D4785359-95DD-4222-B6AA-D05F31288639}" type="pres">
      <dgm:prSet presAssocID="{22C7E4FC-FAF5-4A0B-9E8E-13CD8C4DA807}" presName="root2" presStyleCnt="0"/>
      <dgm:spPr/>
    </dgm:pt>
    <dgm:pt modelId="{E92B961E-53B4-49C5-834F-976E2F870AC3}" type="pres">
      <dgm:prSet presAssocID="{22C7E4FC-FAF5-4A0B-9E8E-13CD8C4DA807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51596E-D95B-461B-A969-72C4DC014BE3}" type="pres">
      <dgm:prSet presAssocID="{22C7E4FC-FAF5-4A0B-9E8E-13CD8C4DA807}" presName="level3hierChild" presStyleCnt="0"/>
      <dgm:spPr/>
    </dgm:pt>
    <dgm:pt modelId="{D6ECF193-DFA8-49AC-9EF9-9CAD9E3F5A2E}" type="pres">
      <dgm:prSet presAssocID="{19124852-066F-4BE2-A64B-CFF989CC9BB5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EBBEF4B0-8C60-4C25-B844-51F0FA6DFB9D}" type="pres">
      <dgm:prSet presAssocID="{19124852-066F-4BE2-A64B-CFF989CC9BB5}" presName="connTx" presStyleLbl="parChTrans1D2" presStyleIdx="1" presStyleCnt="2"/>
      <dgm:spPr/>
      <dgm:t>
        <a:bodyPr/>
        <a:lstStyle/>
        <a:p>
          <a:endParaRPr lang="en-US"/>
        </a:p>
      </dgm:t>
    </dgm:pt>
    <dgm:pt modelId="{249CE029-5E89-4F63-B971-B0BF1B0C8443}" type="pres">
      <dgm:prSet presAssocID="{F8DB1830-07F6-4C77-B518-DADD8C854A04}" presName="root2" presStyleCnt="0"/>
      <dgm:spPr/>
    </dgm:pt>
    <dgm:pt modelId="{786C615B-A6C4-474D-AD7B-0814B8994B22}" type="pres">
      <dgm:prSet presAssocID="{F8DB1830-07F6-4C77-B518-DADD8C854A04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7C70F0-2B38-44BC-A43E-44BF113CACF1}" type="pres">
      <dgm:prSet presAssocID="{F8DB1830-07F6-4C77-B518-DADD8C854A04}" presName="level3hierChild" presStyleCnt="0"/>
      <dgm:spPr/>
    </dgm:pt>
    <dgm:pt modelId="{9852F23D-EE48-46E7-8D44-96428CB30CCA}" type="pres">
      <dgm:prSet presAssocID="{9FF47530-8C3B-4B39-91F6-D1B1C313EAD6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670024BE-D340-4782-B0E0-344CA083962F}" type="pres">
      <dgm:prSet presAssocID="{9FF47530-8C3B-4B39-91F6-D1B1C313EAD6}" presName="connTx" presStyleLbl="parChTrans1D3" presStyleIdx="5" presStyleCnt="9"/>
      <dgm:spPr/>
      <dgm:t>
        <a:bodyPr/>
        <a:lstStyle/>
        <a:p>
          <a:endParaRPr lang="en-US"/>
        </a:p>
      </dgm:t>
    </dgm:pt>
    <dgm:pt modelId="{A213BC37-DC34-4D6A-9A45-4003D88CB907}" type="pres">
      <dgm:prSet presAssocID="{702D36C6-54BE-4B7A-8EE3-CAC34C9F1AB3}" presName="root2" presStyleCnt="0"/>
      <dgm:spPr/>
    </dgm:pt>
    <dgm:pt modelId="{78E673B8-8E2C-41AE-9EA1-EFA4FB2EBC04}" type="pres">
      <dgm:prSet presAssocID="{702D36C6-54BE-4B7A-8EE3-CAC34C9F1AB3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6C03E7-AF8E-4240-B697-9FC29AB21616}" type="pres">
      <dgm:prSet presAssocID="{702D36C6-54BE-4B7A-8EE3-CAC34C9F1AB3}" presName="level3hierChild" presStyleCnt="0"/>
      <dgm:spPr/>
    </dgm:pt>
    <dgm:pt modelId="{DA47DF1C-5CA6-4C3E-9F84-EDF3D3B73A5F}" type="pres">
      <dgm:prSet presAssocID="{DE56DB4B-7115-411E-BB23-D4E2F0ECE5AF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2D538A9F-365D-4EB6-AD50-AD37105A8A3A}" type="pres">
      <dgm:prSet presAssocID="{DE56DB4B-7115-411E-BB23-D4E2F0ECE5AF}" presName="connTx" presStyleLbl="parChTrans1D3" presStyleIdx="6" presStyleCnt="9"/>
      <dgm:spPr/>
      <dgm:t>
        <a:bodyPr/>
        <a:lstStyle/>
        <a:p>
          <a:endParaRPr lang="en-US"/>
        </a:p>
      </dgm:t>
    </dgm:pt>
    <dgm:pt modelId="{38242FE1-1A4C-4741-9C43-3AB27C2B5C2E}" type="pres">
      <dgm:prSet presAssocID="{777DB505-0B8F-4F8A-83B1-E40CCC37EB36}" presName="root2" presStyleCnt="0"/>
      <dgm:spPr/>
    </dgm:pt>
    <dgm:pt modelId="{0858688F-9013-4977-9057-93328EFE469D}" type="pres">
      <dgm:prSet presAssocID="{777DB505-0B8F-4F8A-83B1-E40CCC37EB36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EB3CDB-FCE9-433E-B614-EA3C9AC69926}" type="pres">
      <dgm:prSet presAssocID="{777DB505-0B8F-4F8A-83B1-E40CCC37EB36}" presName="level3hierChild" presStyleCnt="0"/>
      <dgm:spPr/>
    </dgm:pt>
    <dgm:pt modelId="{827728AE-D05A-4544-BBCF-1072E475763C}" type="pres">
      <dgm:prSet presAssocID="{33BB8895-1B59-43B5-94D0-DEEBADD9A8AF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9C8F011E-C487-47AF-8FF3-4F022DABC75B}" type="pres">
      <dgm:prSet presAssocID="{33BB8895-1B59-43B5-94D0-DEEBADD9A8AF}" presName="connTx" presStyleLbl="parChTrans1D3" presStyleIdx="7" presStyleCnt="9"/>
      <dgm:spPr/>
      <dgm:t>
        <a:bodyPr/>
        <a:lstStyle/>
        <a:p>
          <a:endParaRPr lang="en-US"/>
        </a:p>
      </dgm:t>
    </dgm:pt>
    <dgm:pt modelId="{187F6937-7F1B-4DBD-8F50-46C108566E1C}" type="pres">
      <dgm:prSet presAssocID="{ED44C7BE-6356-4CEA-84BF-4219564F5A44}" presName="root2" presStyleCnt="0"/>
      <dgm:spPr/>
    </dgm:pt>
    <dgm:pt modelId="{5C6D9DCE-FEC0-4F85-8B56-882B561FD8E7}" type="pres">
      <dgm:prSet presAssocID="{ED44C7BE-6356-4CEA-84BF-4219564F5A44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1A4C8-1C1B-4BED-AAD6-0C1711A658A3}" type="pres">
      <dgm:prSet presAssocID="{ED44C7BE-6356-4CEA-84BF-4219564F5A44}" presName="level3hierChild" presStyleCnt="0"/>
      <dgm:spPr/>
    </dgm:pt>
    <dgm:pt modelId="{E0B5FEC2-A1DF-4EA6-A80F-FE71A6140B50}" type="pres">
      <dgm:prSet presAssocID="{D2BCD1D6-1DAF-4C0C-A7AB-5FE12DC54268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78B61F86-25CC-499B-8157-333534F69949}" type="pres">
      <dgm:prSet presAssocID="{D2BCD1D6-1DAF-4C0C-A7AB-5FE12DC54268}" presName="connTx" presStyleLbl="parChTrans1D3" presStyleIdx="8" presStyleCnt="9"/>
      <dgm:spPr/>
      <dgm:t>
        <a:bodyPr/>
        <a:lstStyle/>
        <a:p>
          <a:endParaRPr lang="en-US"/>
        </a:p>
      </dgm:t>
    </dgm:pt>
    <dgm:pt modelId="{C2F9DB82-9084-40CE-AF0A-3276D83F1743}" type="pres">
      <dgm:prSet presAssocID="{B04B2C22-05F4-438D-A4FC-4325AB9058FB}" presName="root2" presStyleCnt="0"/>
      <dgm:spPr/>
    </dgm:pt>
    <dgm:pt modelId="{753DFCB0-7C67-40D6-B8E2-E654C507C0EC}" type="pres">
      <dgm:prSet presAssocID="{B04B2C22-05F4-438D-A4FC-4325AB9058FB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51C21F-02A6-4750-B24D-569E781B6854}" type="pres">
      <dgm:prSet presAssocID="{B04B2C22-05F4-438D-A4FC-4325AB9058FB}" presName="level3hierChild" presStyleCnt="0"/>
      <dgm:spPr/>
    </dgm:pt>
  </dgm:ptLst>
  <dgm:cxnLst>
    <dgm:cxn modelId="{48C5EE90-5357-4FC0-B36F-B08EB2471564}" type="presOf" srcId="{19124852-066F-4BE2-A64B-CFF989CC9BB5}" destId="{EBBEF4B0-8C60-4C25-B844-51F0FA6DFB9D}" srcOrd="1" destOrd="0" presId="urn:microsoft.com/office/officeart/2005/8/layout/hierarchy2"/>
    <dgm:cxn modelId="{D089E33B-65C8-4526-97BE-6C84876A81B1}" srcId="{DD987043-7179-41EE-A329-F19857E806CD}" destId="{3207FF10-6276-460F-BFE0-7F2E334E56A5}" srcOrd="0" destOrd="0" parTransId="{F9688E48-372F-4786-B2B1-7139351FB267}" sibTransId="{8FC9A449-BFDB-4061-8147-6C993408C1E3}"/>
    <dgm:cxn modelId="{5B0368FA-3FFC-450D-A205-16275DCB55A3}" type="presOf" srcId="{DE56DB4B-7115-411E-BB23-D4E2F0ECE5AF}" destId="{2D538A9F-365D-4EB6-AD50-AD37105A8A3A}" srcOrd="1" destOrd="0" presId="urn:microsoft.com/office/officeart/2005/8/layout/hierarchy2"/>
    <dgm:cxn modelId="{4AEDD5AB-2C95-4BDE-BA82-F8C5B4CD4C86}" type="presOf" srcId="{DE56DB4B-7115-411E-BB23-D4E2F0ECE5AF}" destId="{DA47DF1C-5CA6-4C3E-9F84-EDF3D3B73A5F}" srcOrd="0" destOrd="0" presId="urn:microsoft.com/office/officeart/2005/8/layout/hierarchy2"/>
    <dgm:cxn modelId="{B11F757B-FE59-4567-B728-460797E39416}" type="presOf" srcId="{33BB8895-1B59-43B5-94D0-DEEBADD9A8AF}" destId="{827728AE-D05A-4544-BBCF-1072E475763C}" srcOrd="0" destOrd="0" presId="urn:microsoft.com/office/officeart/2005/8/layout/hierarchy2"/>
    <dgm:cxn modelId="{ABB622EE-72CC-459E-97A3-833742F1B6B2}" type="presOf" srcId="{543FE5FE-E1D4-4C43-8379-75BB3025E7A8}" destId="{C37EA9AF-6E9B-48E3-8011-783D5C51968C}" srcOrd="0" destOrd="0" presId="urn:microsoft.com/office/officeart/2005/8/layout/hierarchy2"/>
    <dgm:cxn modelId="{AA5DF646-90A0-4BBB-9AAB-AE8EA22B7515}" srcId="{DD987043-7179-41EE-A329-F19857E806CD}" destId="{22C7E4FC-FAF5-4A0B-9E8E-13CD8C4DA807}" srcOrd="4" destOrd="0" parTransId="{0DA4C58D-9C5B-4911-ACEB-B469C28DBFBC}" sibTransId="{F75B96DA-CEC4-49BF-A2BA-C60B58C14C23}"/>
    <dgm:cxn modelId="{55046868-A653-4EA6-AB7A-FC672FEFB32B}" type="presOf" srcId="{EA74B458-9FF8-45B8-A662-05CAE7A426DE}" destId="{61510C49-B11E-48A2-AB9C-6976E1079B53}" srcOrd="0" destOrd="0" presId="urn:microsoft.com/office/officeart/2005/8/layout/hierarchy2"/>
    <dgm:cxn modelId="{1EB65FFE-E09E-4064-B53D-A4CD79A6B103}" type="presOf" srcId="{3207FF10-6276-460F-BFE0-7F2E334E56A5}" destId="{FC9B5A43-C53A-4848-81E6-C4E744CD4845}" srcOrd="0" destOrd="0" presId="urn:microsoft.com/office/officeart/2005/8/layout/hierarchy2"/>
    <dgm:cxn modelId="{190431D1-1191-4EE0-808B-9133ACCD3A64}" type="presOf" srcId="{D2BCD1D6-1DAF-4C0C-A7AB-5FE12DC54268}" destId="{78B61F86-25CC-499B-8157-333534F69949}" srcOrd="1" destOrd="0" presId="urn:microsoft.com/office/officeart/2005/8/layout/hierarchy2"/>
    <dgm:cxn modelId="{91AC9712-CB45-45D1-ADF3-B04B9D9A1947}" type="presOf" srcId="{9AD165CB-44E8-43F7-9A03-C5799EED4DF1}" destId="{BE200A61-CE26-4F55-85DE-5ED31E144EE6}" srcOrd="1" destOrd="0" presId="urn:microsoft.com/office/officeart/2005/8/layout/hierarchy2"/>
    <dgm:cxn modelId="{3119DB6E-171E-4904-A3C4-301E26D9A14D}" type="presOf" srcId="{00E683DA-9301-4C81-8555-495A1793401C}" destId="{EFB23B78-2437-48AE-9039-DFA6BD9B2A32}" srcOrd="0" destOrd="0" presId="urn:microsoft.com/office/officeart/2005/8/layout/hierarchy2"/>
    <dgm:cxn modelId="{BB834745-807D-4A02-AE58-37579D0FB761}" type="presOf" srcId="{B04B2C22-05F4-438D-A4FC-4325AB9058FB}" destId="{753DFCB0-7C67-40D6-B8E2-E654C507C0EC}" srcOrd="0" destOrd="0" presId="urn:microsoft.com/office/officeart/2005/8/layout/hierarchy2"/>
    <dgm:cxn modelId="{228239CF-97CA-4B33-939C-17E93D9E6338}" type="presOf" srcId="{702D36C6-54BE-4B7A-8EE3-CAC34C9F1AB3}" destId="{78E673B8-8E2C-41AE-9EA1-EFA4FB2EBC04}" srcOrd="0" destOrd="0" presId="urn:microsoft.com/office/officeart/2005/8/layout/hierarchy2"/>
    <dgm:cxn modelId="{1F1751AE-1F7E-4853-9566-2DE1900DEE4F}" type="presOf" srcId="{B54F37F4-5BE8-42C3-9B62-F33264339AFD}" destId="{E3A72A9A-AF5E-4749-89BA-FC2E12EF1A8F}" srcOrd="1" destOrd="0" presId="urn:microsoft.com/office/officeart/2005/8/layout/hierarchy2"/>
    <dgm:cxn modelId="{D259DC80-C175-4927-A44F-8A8A50FE0ABF}" type="presOf" srcId="{F8DB1830-07F6-4C77-B518-DADD8C854A04}" destId="{786C615B-A6C4-474D-AD7B-0814B8994B22}" srcOrd="0" destOrd="0" presId="urn:microsoft.com/office/officeart/2005/8/layout/hierarchy2"/>
    <dgm:cxn modelId="{6DEA6B02-BDF8-4AB5-9EEE-EB4107BDAE97}" type="presOf" srcId="{F9688E48-372F-4786-B2B1-7139351FB267}" destId="{8A058A9A-C98D-4124-8365-BD97F19DF238}" srcOrd="1" destOrd="0" presId="urn:microsoft.com/office/officeart/2005/8/layout/hierarchy2"/>
    <dgm:cxn modelId="{BCD6FE89-9B00-4C5C-A503-56F402D5BFC0}" type="presOf" srcId="{CA14F997-7AE2-4390-BF94-CB6B7806E6F4}" destId="{2AE9FE35-FD55-4540-B3BD-E2CD81342817}" srcOrd="0" destOrd="0" presId="urn:microsoft.com/office/officeart/2005/8/layout/hierarchy2"/>
    <dgm:cxn modelId="{65B33A47-7028-4B7D-921A-022CE6E477CD}" type="presOf" srcId="{22C7E4FC-FAF5-4A0B-9E8E-13CD8C4DA807}" destId="{E92B961E-53B4-49C5-834F-976E2F870AC3}" srcOrd="0" destOrd="0" presId="urn:microsoft.com/office/officeart/2005/8/layout/hierarchy2"/>
    <dgm:cxn modelId="{76F4E386-EDF9-4D67-8A9D-3326F2C52A7A}" srcId="{F8DB1830-07F6-4C77-B518-DADD8C854A04}" destId="{B04B2C22-05F4-438D-A4FC-4325AB9058FB}" srcOrd="3" destOrd="0" parTransId="{D2BCD1D6-1DAF-4C0C-A7AB-5FE12DC54268}" sibTransId="{953C8488-609F-43D5-A4AA-453229F6BEDD}"/>
    <dgm:cxn modelId="{D0F857EA-1871-4FCD-AB62-EBE6E037279F}" type="presOf" srcId="{0DA4C58D-9C5B-4911-ACEB-B469C28DBFBC}" destId="{68ED12CF-52F7-4C1B-B0D3-00B9A284D736}" srcOrd="1" destOrd="0" presId="urn:microsoft.com/office/officeart/2005/8/layout/hierarchy2"/>
    <dgm:cxn modelId="{ECFA689B-D9C9-4031-805A-ADD5DCF26144}" type="presOf" srcId="{9AD165CB-44E8-43F7-9A03-C5799EED4DF1}" destId="{A04A3E07-EA40-4EEA-AAF6-31A97F78BBB2}" srcOrd="0" destOrd="0" presId="urn:microsoft.com/office/officeart/2005/8/layout/hierarchy2"/>
    <dgm:cxn modelId="{CEB9B160-1D20-4A48-B63B-9F27D6EFC63E}" type="presOf" srcId="{F9688E48-372F-4786-B2B1-7139351FB267}" destId="{5F8336AC-D268-4B1B-8917-E6915C4C17BB}" srcOrd="0" destOrd="0" presId="urn:microsoft.com/office/officeart/2005/8/layout/hierarchy2"/>
    <dgm:cxn modelId="{0C378EAF-FA44-4202-A27D-FF2679C3D679}" type="presOf" srcId="{0F6D50AA-A6E6-469B-9FB3-7F8C9FDBF53F}" destId="{C7F663BF-B4C4-4FB8-882E-2D462ECE7048}" srcOrd="1" destOrd="0" presId="urn:microsoft.com/office/officeart/2005/8/layout/hierarchy2"/>
    <dgm:cxn modelId="{E056FAEF-43CB-4605-98D7-D2CC98631015}" type="presOf" srcId="{9FF47530-8C3B-4B39-91F6-D1B1C313EAD6}" destId="{670024BE-D340-4782-B0E0-344CA083962F}" srcOrd="1" destOrd="0" presId="urn:microsoft.com/office/officeart/2005/8/layout/hierarchy2"/>
    <dgm:cxn modelId="{C2AF958C-8AB5-4BB9-AF48-3EA5FF6659F5}" type="presOf" srcId="{0DA4C58D-9C5B-4911-ACEB-B469C28DBFBC}" destId="{72D13B99-C50B-443E-AAE0-5817B1D1C779}" srcOrd="0" destOrd="0" presId="urn:microsoft.com/office/officeart/2005/8/layout/hierarchy2"/>
    <dgm:cxn modelId="{719AE2E6-9E6D-4A97-B3C8-E3C96C1AA3EE}" type="presOf" srcId="{B54F37F4-5BE8-42C3-9B62-F33264339AFD}" destId="{EDA76ECA-9D16-4ACF-A06E-430E75522FBD}" srcOrd="0" destOrd="0" presId="urn:microsoft.com/office/officeart/2005/8/layout/hierarchy2"/>
    <dgm:cxn modelId="{3D59BBD6-1857-4227-9AB5-B4D307772BAA}" type="presOf" srcId="{777DB505-0B8F-4F8A-83B1-E40CCC37EB36}" destId="{0858688F-9013-4977-9057-93328EFE469D}" srcOrd="0" destOrd="0" presId="urn:microsoft.com/office/officeart/2005/8/layout/hierarchy2"/>
    <dgm:cxn modelId="{A15A7F78-B1A9-4051-831A-FDD87AF1E875}" srcId="{CA14F997-7AE2-4390-BF94-CB6B7806E6F4}" destId="{DD987043-7179-41EE-A329-F19857E806CD}" srcOrd="0" destOrd="0" parTransId="{9AD165CB-44E8-43F7-9A03-C5799EED4DF1}" sibTransId="{B191D131-FF34-42A6-9C1E-5AA9F5BBC864}"/>
    <dgm:cxn modelId="{DA05433F-41E1-4A38-B962-7735DA9D03BC}" srcId="{DD987043-7179-41EE-A329-F19857E806CD}" destId="{EA74B458-9FF8-45B8-A662-05CAE7A426DE}" srcOrd="2" destOrd="0" parTransId="{B54F37F4-5BE8-42C3-9B62-F33264339AFD}" sibTransId="{F6C54B4F-D3AD-47BF-AE5E-B046DA37983C}"/>
    <dgm:cxn modelId="{01038934-85FE-4B9F-BFEB-6D0B1BEE8B8C}" type="presOf" srcId="{0F6D50AA-A6E6-469B-9FB3-7F8C9FDBF53F}" destId="{288598B7-493D-4CAC-ABC4-F41F3A78E7F9}" srcOrd="0" destOrd="0" presId="urn:microsoft.com/office/officeart/2005/8/layout/hierarchy2"/>
    <dgm:cxn modelId="{7A049AAD-596D-448F-A8C3-71BD3AF505CC}" type="presOf" srcId="{9FF47530-8C3B-4B39-91F6-D1B1C313EAD6}" destId="{9852F23D-EE48-46E7-8D44-96428CB30CCA}" srcOrd="0" destOrd="0" presId="urn:microsoft.com/office/officeart/2005/8/layout/hierarchy2"/>
    <dgm:cxn modelId="{E8C6E6E6-ACCE-4190-AE2F-E46F124190DE}" srcId="{F8DB1830-07F6-4C77-B518-DADD8C854A04}" destId="{702D36C6-54BE-4B7A-8EE3-CAC34C9F1AB3}" srcOrd="0" destOrd="0" parTransId="{9FF47530-8C3B-4B39-91F6-D1B1C313EAD6}" sibTransId="{97A2F2A0-185B-4734-B3C5-2B2AED7C2E55}"/>
    <dgm:cxn modelId="{0F525EB5-2A15-4FE3-91A3-F7C344DF8BFA}" srcId="{DD987043-7179-41EE-A329-F19857E806CD}" destId="{543FE5FE-E1D4-4C43-8379-75BB3025E7A8}" srcOrd="1" destOrd="0" parTransId="{0F6D50AA-A6E6-469B-9FB3-7F8C9FDBF53F}" sibTransId="{52431759-88A1-4A65-B760-0AD41B0F463B}"/>
    <dgm:cxn modelId="{9A416FEF-BF9E-4222-8611-FF7D5E2B167B}" type="presOf" srcId="{D72A46B8-8C79-4BB2-A4B1-1876F395BE0D}" destId="{963CB7D8-BF69-49A6-A387-E34355FA3259}" srcOrd="1" destOrd="0" presId="urn:microsoft.com/office/officeart/2005/8/layout/hierarchy2"/>
    <dgm:cxn modelId="{3F4FE6A3-F60A-46BC-BDE4-ED66BFAEC837}" type="presOf" srcId="{D2BCD1D6-1DAF-4C0C-A7AB-5FE12DC54268}" destId="{E0B5FEC2-A1DF-4EA6-A80F-FE71A6140B50}" srcOrd="0" destOrd="0" presId="urn:microsoft.com/office/officeart/2005/8/layout/hierarchy2"/>
    <dgm:cxn modelId="{B3F54127-A9D0-40C1-A011-9DD6CA25AB29}" srcId="{DD987043-7179-41EE-A329-F19857E806CD}" destId="{00E683DA-9301-4C81-8555-495A1793401C}" srcOrd="3" destOrd="0" parTransId="{D72A46B8-8C79-4BB2-A4B1-1876F395BE0D}" sibTransId="{29D3F8E5-6DAC-4B55-B527-1A3F2BA82777}"/>
    <dgm:cxn modelId="{4B01DCF2-0960-42BF-946C-AB23FA5F1C2B}" type="presOf" srcId="{D72A46B8-8C79-4BB2-A4B1-1876F395BE0D}" destId="{6B862FA0-58BF-440C-8743-8AA6639EB2F6}" srcOrd="0" destOrd="0" presId="urn:microsoft.com/office/officeart/2005/8/layout/hierarchy2"/>
    <dgm:cxn modelId="{CB8DD08E-1C6C-4B9C-9049-10662DF41C62}" srcId="{F8DB1830-07F6-4C77-B518-DADD8C854A04}" destId="{ED44C7BE-6356-4CEA-84BF-4219564F5A44}" srcOrd="2" destOrd="0" parTransId="{33BB8895-1B59-43B5-94D0-DEEBADD9A8AF}" sibTransId="{75CCB563-1B5E-44CB-806F-D5FF29D5E220}"/>
    <dgm:cxn modelId="{24C664B5-9D9D-4D26-98C3-E8F8C3B08B82}" type="presOf" srcId="{33BB8895-1B59-43B5-94D0-DEEBADD9A8AF}" destId="{9C8F011E-C487-47AF-8FF3-4F022DABC75B}" srcOrd="1" destOrd="0" presId="urn:microsoft.com/office/officeart/2005/8/layout/hierarchy2"/>
    <dgm:cxn modelId="{F68B0789-7CD1-495B-94FE-3929A30125A1}" type="presOf" srcId="{19124852-066F-4BE2-A64B-CFF989CC9BB5}" destId="{D6ECF193-DFA8-49AC-9EF9-9CAD9E3F5A2E}" srcOrd="0" destOrd="0" presId="urn:microsoft.com/office/officeart/2005/8/layout/hierarchy2"/>
    <dgm:cxn modelId="{FB6E28C6-29D1-4670-A594-CC6BAB3D4DF0}" type="presOf" srcId="{ACF8C76F-56EB-4AF7-9C1C-8B4255509A3F}" destId="{5C128DED-FC82-4775-8D87-05EFD47029F7}" srcOrd="0" destOrd="0" presId="urn:microsoft.com/office/officeart/2005/8/layout/hierarchy2"/>
    <dgm:cxn modelId="{D58C7C86-EB1B-4AF5-AF69-D1CC8AF42DFD}" srcId="{F8DB1830-07F6-4C77-B518-DADD8C854A04}" destId="{777DB505-0B8F-4F8A-83B1-E40CCC37EB36}" srcOrd="1" destOrd="0" parTransId="{DE56DB4B-7115-411E-BB23-D4E2F0ECE5AF}" sibTransId="{DE029FD2-B532-4DA8-B791-CBEDE9565FF6}"/>
    <dgm:cxn modelId="{146211F4-AC29-402C-B439-4A91237780BB}" type="presOf" srcId="{DD987043-7179-41EE-A329-F19857E806CD}" destId="{0593B33D-9170-4C1D-9FEC-5BC5206EF3B7}" srcOrd="0" destOrd="0" presId="urn:microsoft.com/office/officeart/2005/8/layout/hierarchy2"/>
    <dgm:cxn modelId="{D3CB79EE-0243-41A2-A628-CF8455AFBC54}" type="presOf" srcId="{ED44C7BE-6356-4CEA-84BF-4219564F5A44}" destId="{5C6D9DCE-FEC0-4F85-8B56-882B561FD8E7}" srcOrd="0" destOrd="0" presId="urn:microsoft.com/office/officeart/2005/8/layout/hierarchy2"/>
    <dgm:cxn modelId="{0BDC277C-1E64-43D5-ABA4-7CF90967B829}" srcId="{CA14F997-7AE2-4390-BF94-CB6B7806E6F4}" destId="{F8DB1830-07F6-4C77-B518-DADD8C854A04}" srcOrd="1" destOrd="0" parTransId="{19124852-066F-4BE2-A64B-CFF989CC9BB5}" sibTransId="{837AADEA-AF9A-4A81-92C3-76B2A470474B}"/>
    <dgm:cxn modelId="{BD1F3E97-D2B3-48D9-9D2C-6C166AA9A931}" srcId="{ACF8C76F-56EB-4AF7-9C1C-8B4255509A3F}" destId="{CA14F997-7AE2-4390-BF94-CB6B7806E6F4}" srcOrd="0" destOrd="0" parTransId="{D95BD892-30F8-4502-B168-E4B66DB2AAAF}" sibTransId="{481845B8-2386-4CC6-9A5D-690AF0B5198B}"/>
    <dgm:cxn modelId="{2A65F974-083F-4685-8C77-3EC1661BA733}" type="presParOf" srcId="{5C128DED-FC82-4775-8D87-05EFD47029F7}" destId="{9F458A9F-F236-4AA0-86AE-F92A3FA27B02}" srcOrd="0" destOrd="0" presId="urn:microsoft.com/office/officeart/2005/8/layout/hierarchy2"/>
    <dgm:cxn modelId="{CD26BA00-1E9F-45D8-B9FD-CCF615BB17CC}" type="presParOf" srcId="{9F458A9F-F236-4AA0-86AE-F92A3FA27B02}" destId="{2AE9FE35-FD55-4540-B3BD-E2CD81342817}" srcOrd="0" destOrd="0" presId="urn:microsoft.com/office/officeart/2005/8/layout/hierarchy2"/>
    <dgm:cxn modelId="{9B94582D-5149-416B-BB17-F51992D45235}" type="presParOf" srcId="{9F458A9F-F236-4AA0-86AE-F92A3FA27B02}" destId="{18B4C9E6-0C8E-469E-ADB5-E2C86C7C6564}" srcOrd="1" destOrd="0" presId="urn:microsoft.com/office/officeart/2005/8/layout/hierarchy2"/>
    <dgm:cxn modelId="{7AD0862B-2CFA-4945-A482-019BCD67535F}" type="presParOf" srcId="{18B4C9E6-0C8E-469E-ADB5-E2C86C7C6564}" destId="{A04A3E07-EA40-4EEA-AAF6-31A97F78BBB2}" srcOrd="0" destOrd="0" presId="urn:microsoft.com/office/officeart/2005/8/layout/hierarchy2"/>
    <dgm:cxn modelId="{E56FA46F-1490-463C-B389-830C8D0C5369}" type="presParOf" srcId="{A04A3E07-EA40-4EEA-AAF6-31A97F78BBB2}" destId="{BE200A61-CE26-4F55-85DE-5ED31E144EE6}" srcOrd="0" destOrd="0" presId="urn:microsoft.com/office/officeart/2005/8/layout/hierarchy2"/>
    <dgm:cxn modelId="{FD3AB7BA-6109-491A-9791-5A91874154D1}" type="presParOf" srcId="{18B4C9E6-0C8E-469E-ADB5-E2C86C7C6564}" destId="{2BCC2FDE-69A7-440D-9E99-CA0F70B12047}" srcOrd="1" destOrd="0" presId="urn:microsoft.com/office/officeart/2005/8/layout/hierarchy2"/>
    <dgm:cxn modelId="{DEA45880-476D-4A11-A11C-FD78BC3A883F}" type="presParOf" srcId="{2BCC2FDE-69A7-440D-9E99-CA0F70B12047}" destId="{0593B33D-9170-4C1D-9FEC-5BC5206EF3B7}" srcOrd="0" destOrd="0" presId="urn:microsoft.com/office/officeart/2005/8/layout/hierarchy2"/>
    <dgm:cxn modelId="{5DDA3E9E-3795-4E07-BAF1-B909235414B3}" type="presParOf" srcId="{2BCC2FDE-69A7-440D-9E99-CA0F70B12047}" destId="{A4F5FF52-7577-47DB-A3E6-1858CA44ADCC}" srcOrd="1" destOrd="0" presId="urn:microsoft.com/office/officeart/2005/8/layout/hierarchy2"/>
    <dgm:cxn modelId="{6808AFE8-92D4-4CEC-A147-29B6AF8C41CD}" type="presParOf" srcId="{A4F5FF52-7577-47DB-A3E6-1858CA44ADCC}" destId="{5F8336AC-D268-4B1B-8917-E6915C4C17BB}" srcOrd="0" destOrd="0" presId="urn:microsoft.com/office/officeart/2005/8/layout/hierarchy2"/>
    <dgm:cxn modelId="{2B917EB3-AD43-4AB4-89AA-F6BF3943AED4}" type="presParOf" srcId="{5F8336AC-D268-4B1B-8917-E6915C4C17BB}" destId="{8A058A9A-C98D-4124-8365-BD97F19DF238}" srcOrd="0" destOrd="0" presId="urn:microsoft.com/office/officeart/2005/8/layout/hierarchy2"/>
    <dgm:cxn modelId="{A280F706-771E-4937-B953-FD6F1446D085}" type="presParOf" srcId="{A4F5FF52-7577-47DB-A3E6-1858CA44ADCC}" destId="{589D6A84-5840-4736-9F0C-01F6EC1702C2}" srcOrd="1" destOrd="0" presId="urn:microsoft.com/office/officeart/2005/8/layout/hierarchy2"/>
    <dgm:cxn modelId="{D2052A68-BBD7-483C-812C-B7649447611E}" type="presParOf" srcId="{589D6A84-5840-4736-9F0C-01F6EC1702C2}" destId="{FC9B5A43-C53A-4848-81E6-C4E744CD4845}" srcOrd="0" destOrd="0" presId="urn:microsoft.com/office/officeart/2005/8/layout/hierarchy2"/>
    <dgm:cxn modelId="{099CAE24-4953-477B-9105-A8CCBA5954B9}" type="presParOf" srcId="{589D6A84-5840-4736-9F0C-01F6EC1702C2}" destId="{0462B29E-1EDA-4762-8881-B7AA26946B35}" srcOrd="1" destOrd="0" presId="urn:microsoft.com/office/officeart/2005/8/layout/hierarchy2"/>
    <dgm:cxn modelId="{17B51DF7-E2D9-4120-AFA4-031744A49179}" type="presParOf" srcId="{A4F5FF52-7577-47DB-A3E6-1858CA44ADCC}" destId="{288598B7-493D-4CAC-ABC4-F41F3A78E7F9}" srcOrd="2" destOrd="0" presId="urn:microsoft.com/office/officeart/2005/8/layout/hierarchy2"/>
    <dgm:cxn modelId="{F11B6770-6B95-417A-8436-12A7344E51E7}" type="presParOf" srcId="{288598B7-493D-4CAC-ABC4-F41F3A78E7F9}" destId="{C7F663BF-B4C4-4FB8-882E-2D462ECE7048}" srcOrd="0" destOrd="0" presId="urn:microsoft.com/office/officeart/2005/8/layout/hierarchy2"/>
    <dgm:cxn modelId="{A619A0CD-4CFA-4CD5-9D06-BB555586E92B}" type="presParOf" srcId="{A4F5FF52-7577-47DB-A3E6-1858CA44ADCC}" destId="{8FF44C2A-35AC-41AA-9D01-C7F334796A65}" srcOrd="3" destOrd="0" presId="urn:microsoft.com/office/officeart/2005/8/layout/hierarchy2"/>
    <dgm:cxn modelId="{5E63DFE5-138C-44CF-A5A5-8FADD602CA63}" type="presParOf" srcId="{8FF44C2A-35AC-41AA-9D01-C7F334796A65}" destId="{C37EA9AF-6E9B-48E3-8011-783D5C51968C}" srcOrd="0" destOrd="0" presId="urn:microsoft.com/office/officeart/2005/8/layout/hierarchy2"/>
    <dgm:cxn modelId="{3442E9B4-7159-40CF-9AB9-71D68953DD8B}" type="presParOf" srcId="{8FF44C2A-35AC-41AA-9D01-C7F334796A65}" destId="{F5283AC9-3B8A-47DD-9572-EC2EA5C5DFCE}" srcOrd="1" destOrd="0" presId="urn:microsoft.com/office/officeart/2005/8/layout/hierarchy2"/>
    <dgm:cxn modelId="{11B51547-F99F-47C6-97B0-71EBDB6F1CAB}" type="presParOf" srcId="{A4F5FF52-7577-47DB-A3E6-1858CA44ADCC}" destId="{EDA76ECA-9D16-4ACF-A06E-430E75522FBD}" srcOrd="4" destOrd="0" presId="urn:microsoft.com/office/officeart/2005/8/layout/hierarchy2"/>
    <dgm:cxn modelId="{4DA41600-CF4A-43AF-829F-F395E25AE0CC}" type="presParOf" srcId="{EDA76ECA-9D16-4ACF-A06E-430E75522FBD}" destId="{E3A72A9A-AF5E-4749-89BA-FC2E12EF1A8F}" srcOrd="0" destOrd="0" presId="urn:microsoft.com/office/officeart/2005/8/layout/hierarchy2"/>
    <dgm:cxn modelId="{5794B1AC-F828-4491-B622-010B3FAD1A53}" type="presParOf" srcId="{A4F5FF52-7577-47DB-A3E6-1858CA44ADCC}" destId="{2382411A-B9A4-40F3-B9C0-D88EA4DC4A9D}" srcOrd="5" destOrd="0" presId="urn:microsoft.com/office/officeart/2005/8/layout/hierarchy2"/>
    <dgm:cxn modelId="{E73728C0-C73B-4D51-A7DB-1543139B9B08}" type="presParOf" srcId="{2382411A-B9A4-40F3-B9C0-D88EA4DC4A9D}" destId="{61510C49-B11E-48A2-AB9C-6976E1079B53}" srcOrd="0" destOrd="0" presId="urn:microsoft.com/office/officeart/2005/8/layout/hierarchy2"/>
    <dgm:cxn modelId="{9F93C662-8799-4352-A617-6953E9184FBF}" type="presParOf" srcId="{2382411A-B9A4-40F3-B9C0-D88EA4DC4A9D}" destId="{71A6228A-E1F0-45BE-A48B-618DB16023C3}" srcOrd="1" destOrd="0" presId="urn:microsoft.com/office/officeart/2005/8/layout/hierarchy2"/>
    <dgm:cxn modelId="{EA47DF1E-D519-4EE0-A775-1C29D90D0680}" type="presParOf" srcId="{A4F5FF52-7577-47DB-A3E6-1858CA44ADCC}" destId="{6B862FA0-58BF-440C-8743-8AA6639EB2F6}" srcOrd="6" destOrd="0" presId="urn:microsoft.com/office/officeart/2005/8/layout/hierarchy2"/>
    <dgm:cxn modelId="{6633CE1E-8321-4AB6-885D-49051EDFD094}" type="presParOf" srcId="{6B862FA0-58BF-440C-8743-8AA6639EB2F6}" destId="{963CB7D8-BF69-49A6-A387-E34355FA3259}" srcOrd="0" destOrd="0" presId="urn:microsoft.com/office/officeart/2005/8/layout/hierarchy2"/>
    <dgm:cxn modelId="{EA789347-1090-4592-8D69-7BD89B944A95}" type="presParOf" srcId="{A4F5FF52-7577-47DB-A3E6-1858CA44ADCC}" destId="{67159D88-89C9-47AB-AF07-936C1985781C}" srcOrd="7" destOrd="0" presId="urn:microsoft.com/office/officeart/2005/8/layout/hierarchy2"/>
    <dgm:cxn modelId="{4CD53930-7A76-4E08-9584-0B5FCA91FC94}" type="presParOf" srcId="{67159D88-89C9-47AB-AF07-936C1985781C}" destId="{EFB23B78-2437-48AE-9039-DFA6BD9B2A32}" srcOrd="0" destOrd="0" presId="urn:microsoft.com/office/officeart/2005/8/layout/hierarchy2"/>
    <dgm:cxn modelId="{E1529530-1DD2-4998-ABEC-2B98EE6541BD}" type="presParOf" srcId="{67159D88-89C9-47AB-AF07-936C1985781C}" destId="{603423C5-84BE-4245-A4A1-F5970C5FF466}" srcOrd="1" destOrd="0" presId="urn:microsoft.com/office/officeart/2005/8/layout/hierarchy2"/>
    <dgm:cxn modelId="{289447BA-DCF8-4ACE-806D-67F8C4DD89CB}" type="presParOf" srcId="{A4F5FF52-7577-47DB-A3E6-1858CA44ADCC}" destId="{72D13B99-C50B-443E-AAE0-5817B1D1C779}" srcOrd="8" destOrd="0" presId="urn:microsoft.com/office/officeart/2005/8/layout/hierarchy2"/>
    <dgm:cxn modelId="{A0CCA549-7567-4B38-911A-D904342B34E6}" type="presParOf" srcId="{72D13B99-C50B-443E-AAE0-5817B1D1C779}" destId="{68ED12CF-52F7-4C1B-B0D3-00B9A284D736}" srcOrd="0" destOrd="0" presId="urn:microsoft.com/office/officeart/2005/8/layout/hierarchy2"/>
    <dgm:cxn modelId="{90107342-30BD-4F8D-A232-FE3D3F16A0F4}" type="presParOf" srcId="{A4F5FF52-7577-47DB-A3E6-1858CA44ADCC}" destId="{D4785359-95DD-4222-B6AA-D05F31288639}" srcOrd="9" destOrd="0" presId="urn:microsoft.com/office/officeart/2005/8/layout/hierarchy2"/>
    <dgm:cxn modelId="{37C232F4-5A72-46BE-926F-C2D7E939BD50}" type="presParOf" srcId="{D4785359-95DD-4222-B6AA-D05F31288639}" destId="{E92B961E-53B4-49C5-834F-976E2F870AC3}" srcOrd="0" destOrd="0" presId="urn:microsoft.com/office/officeart/2005/8/layout/hierarchy2"/>
    <dgm:cxn modelId="{16F8E9B9-3A2D-46C3-B72D-FC7F7DF92276}" type="presParOf" srcId="{D4785359-95DD-4222-B6AA-D05F31288639}" destId="{2851596E-D95B-461B-A969-72C4DC014BE3}" srcOrd="1" destOrd="0" presId="urn:microsoft.com/office/officeart/2005/8/layout/hierarchy2"/>
    <dgm:cxn modelId="{F177C59E-4CA3-48FE-84FD-593C4B20A68F}" type="presParOf" srcId="{18B4C9E6-0C8E-469E-ADB5-E2C86C7C6564}" destId="{D6ECF193-DFA8-49AC-9EF9-9CAD9E3F5A2E}" srcOrd="2" destOrd="0" presId="urn:microsoft.com/office/officeart/2005/8/layout/hierarchy2"/>
    <dgm:cxn modelId="{E9EFE47C-7539-4030-8553-017F0D0F39F4}" type="presParOf" srcId="{D6ECF193-DFA8-49AC-9EF9-9CAD9E3F5A2E}" destId="{EBBEF4B0-8C60-4C25-B844-51F0FA6DFB9D}" srcOrd="0" destOrd="0" presId="urn:microsoft.com/office/officeart/2005/8/layout/hierarchy2"/>
    <dgm:cxn modelId="{5CE37F3C-9CA2-46BA-A9A8-4548614D3C29}" type="presParOf" srcId="{18B4C9E6-0C8E-469E-ADB5-E2C86C7C6564}" destId="{249CE029-5E89-4F63-B971-B0BF1B0C8443}" srcOrd="3" destOrd="0" presId="urn:microsoft.com/office/officeart/2005/8/layout/hierarchy2"/>
    <dgm:cxn modelId="{01F6F5B4-A1CE-4C26-89BF-4A262719C92D}" type="presParOf" srcId="{249CE029-5E89-4F63-B971-B0BF1B0C8443}" destId="{786C615B-A6C4-474D-AD7B-0814B8994B22}" srcOrd="0" destOrd="0" presId="urn:microsoft.com/office/officeart/2005/8/layout/hierarchy2"/>
    <dgm:cxn modelId="{38A0F1C4-DD99-46D0-8370-C6ADC7C8C57E}" type="presParOf" srcId="{249CE029-5E89-4F63-B971-B0BF1B0C8443}" destId="{187C70F0-2B38-44BC-A43E-44BF113CACF1}" srcOrd="1" destOrd="0" presId="urn:microsoft.com/office/officeart/2005/8/layout/hierarchy2"/>
    <dgm:cxn modelId="{8AAEF48F-7314-4598-87D5-3FC95A0DECB1}" type="presParOf" srcId="{187C70F0-2B38-44BC-A43E-44BF113CACF1}" destId="{9852F23D-EE48-46E7-8D44-96428CB30CCA}" srcOrd="0" destOrd="0" presId="urn:microsoft.com/office/officeart/2005/8/layout/hierarchy2"/>
    <dgm:cxn modelId="{034846AE-68EC-45AC-86A3-3740CC760E4F}" type="presParOf" srcId="{9852F23D-EE48-46E7-8D44-96428CB30CCA}" destId="{670024BE-D340-4782-B0E0-344CA083962F}" srcOrd="0" destOrd="0" presId="urn:microsoft.com/office/officeart/2005/8/layout/hierarchy2"/>
    <dgm:cxn modelId="{15B8666F-31AC-4E7A-A6DC-A6FA863F6215}" type="presParOf" srcId="{187C70F0-2B38-44BC-A43E-44BF113CACF1}" destId="{A213BC37-DC34-4D6A-9A45-4003D88CB907}" srcOrd="1" destOrd="0" presId="urn:microsoft.com/office/officeart/2005/8/layout/hierarchy2"/>
    <dgm:cxn modelId="{3DCF0D82-8DAC-4776-B0FC-6F33F8C37BEF}" type="presParOf" srcId="{A213BC37-DC34-4D6A-9A45-4003D88CB907}" destId="{78E673B8-8E2C-41AE-9EA1-EFA4FB2EBC04}" srcOrd="0" destOrd="0" presId="urn:microsoft.com/office/officeart/2005/8/layout/hierarchy2"/>
    <dgm:cxn modelId="{7D5A79D4-036F-4C7D-81B2-78CC631EEE34}" type="presParOf" srcId="{A213BC37-DC34-4D6A-9A45-4003D88CB907}" destId="{426C03E7-AF8E-4240-B697-9FC29AB21616}" srcOrd="1" destOrd="0" presId="urn:microsoft.com/office/officeart/2005/8/layout/hierarchy2"/>
    <dgm:cxn modelId="{8A53AD7B-85BA-459B-A069-8C1C8C079938}" type="presParOf" srcId="{187C70F0-2B38-44BC-A43E-44BF113CACF1}" destId="{DA47DF1C-5CA6-4C3E-9F84-EDF3D3B73A5F}" srcOrd="2" destOrd="0" presId="urn:microsoft.com/office/officeart/2005/8/layout/hierarchy2"/>
    <dgm:cxn modelId="{21F3F4B0-EA5E-4CC2-ADAE-50195F46D7E2}" type="presParOf" srcId="{DA47DF1C-5CA6-4C3E-9F84-EDF3D3B73A5F}" destId="{2D538A9F-365D-4EB6-AD50-AD37105A8A3A}" srcOrd="0" destOrd="0" presId="urn:microsoft.com/office/officeart/2005/8/layout/hierarchy2"/>
    <dgm:cxn modelId="{42C72A38-E219-47A2-9E58-119B6C49B91C}" type="presParOf" srcId="{187C70F0-2B38-44BC-A43E-44BF113CACF1}" destId="{38242FE1-1A4C-4741-9C43-3AB27C2B5C2E}" srcOrd="3" destOrd="0" presId="urn:microsoft.com/office/officeart/2005/8/layout/hierarchy2"/>
    <dgm:cxn modelId="{F5577661-64A6-4453-BAE2-3EA8C929A832}" type="presParOf" srcId="{38242FE1-1A4C-4741-9C43-3AB27C2B5C2E}" destId="{0858688F-9013-4977-9057-93328EFE469D}" srcOrd="0" destOrd="0" presId="urn:microsoft.com/office/officeart/2005/8/layout/hierarchy2"/>
    <dgm:cxn modelId="{DAEDDCCC-D855-4B6A-9127-F538BDCDEC24}" type="presParOf" srcId="{38242FE1-1A4C-4741-9C43-3AB27C2B5C2E}" destId="{C9EB3CDB-FCE9-433E-B614-EA3C9AC69926}" srcOrd="1" destOrd="0" presId="urn:microsoft.com/office/officeart/2005/8/layout/hierarchy2"/>
    <dgm:cxn modelId="{264EB27B-3575-4635-8AD9-737C58864ABD}" type="presParOf" srcId="{187C70F0-2B38-44BC-A43E-44BF113CACF1}" destId="{827728AE-D05A-4544-BBCF-1072E475763C}" srcOrd="4" destOrd="0" presId="urn:microsoft.com/office/officeart/2005/8/layout/hierarchy2"/>
    <dgm:cxn modelId="{77873CE5-DD8B-4D77-8D02-48914214CE1D}" type="presParOf" srcId="{827728AE-D05A-4544-BBCF-1072E475763C}" destId="{9C8F011E-C487-47AF-8FF3-4F022DABC75B}" srcOrd="0" destOrd="0" presId="urn:microsoft.com/office/officeart/2005/8/layout/hierarchy2"/>
    <dgm:cxn modelId="{2E37DE3E-4DEE-4F07-B9D4-A5C7D5BBEF8E}" type="presParOf" srcId="{187C70F0-2B38-44BC-A43E-44BF113CACF1}" destId="{187F6937-7F1B-4DBD-8F50-46C108566E1C}" srcOrd="5" destOrd="0" presId="urn:microsoft.com/office/officeart/2005/8/layout/hierarchy2"/>
    <dgm:cxn modelId="{A28413BD-7A92-440F-94DC-6E82182A2895}" type="presParOf" srcId="{187F6937-7F1B-4DBD-8F50-46C108566E1C}" destId="{5C6D9DCE-FEC0-4F85-8B56-882B561FD8E7}" srcOrd="0" destOrd="0" presId="urn:microsoft.com/office/officeart/2005/8/layout/hierarchy2"/>
    <dgm:cxn modelId="{AD0A6371-CF77-48A3-B5DC-DEC010EB9395}" type="presParOf" srcId="{187F6937-7F1B-4DBD-8F50-46C108566E1C}" destId="{A841A4C8-1C1B-4BED-AAD6-0C1711A658A3}" srcOrd="1" destOrd="0" presId="urn:microsoft.com/office/officeart/2005/8/layout/hierarchy2"/>
    <dgm:cxn modelId="{571327AC-C34D-4127-A325-EC320E11A9AD}" type="presParOf" srcId="{187C70F0-2B38-44BC-A43E-44BF113CACF1}" destId="{E0B5FEC2-A1DF-4EA6-A80F-FE71A6140B50}" srcOrd="6" destOrd="0" presId="urn:microsoft.com/office/officeart/2005/8/layout/hierarchy2"/>
    <dgm:cxn modelId="{59E75CF9-2B76-4BA9-9578-3B4F6EBAC85D}" type="presParOf" srcId="{E0B5FEC2-A1DF-4EA6-A80F-FE71A6140B50}" destId="{78B61F86-25CC-499B-8157-333534F69949}" srcOrd="0" destOrd="0" presId="urn:microsoft.com/office/officeart/2005/8/layout/hierarchy2"/>
    <dgm:cxn modelId="{9F617FCD-B09E-434C-B389-48E046B65D14}" type="presParOf" srcId="{187C70F0-2B38-44BC-A43E-44BF113CACF1}" destId="{C2F9DB82-9084-40CE-AF0A-3276D83F1743}" srcOrd="7" destOrd="0" presId="urn:microsoft.com/office/officeart/2005/8/layout/hierarchy2"/>
    <dgm:cxn modelId="{F1F5152F-7058-4353-998F-45B64C5FC2ED}" type="presParOf" srcId="{C2F9DB82-9084-40CE-AF0A-3276D83F1743}" destId="{753DFCB0-7C67-40D6-B8E2-E654C507C0EC}" srcOrd="0" destOrd="0" presId="urn:microsoft.com/office/officeart/2005/8/layout/hierarchy2"/>
    <dgm:cxn modelId="{F3BCB4D5-F6B0-4AB9-AFE3-D3A423F2F9E2}" type="presParOf" srcId="{C2F9DB82-9084-40CE-AF0A-3276D83F1743}" destId="{5751C21F-02A6-4750-B24D-569E781B6854}" srcOrd="1" destOrd="0" presId="urn:microsoft.com/office/officeart/2005/8/layout/hierarchy2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908DF37-E2F6-410F-BEA7-6256D618606C}" type="doc">
      <dgm:prSet loTypeId="urn:microsoft.com/office/officeart/2005/8/layout/pyramid3" loCatId="pyramid" qsTypeId="urn:microsoft.com/office/officeart/2005/8/quickstyle/simple1" qsCatId="simple" csTypeId="urn:microsoft.com/office/officeart/2005/8/colors/accent3_4" csCatId="accent3" phldr="1"/>
      <dgm:spPr/>
    </dgm:pt>
    <dgm:pt modelId="{BD98058D-3942-408D-8537-78548974DB2A}">
      <dgm:prSet phldrT="[Text]"/>
      <dgm:spPr/>
      <dgm:t>
        <a:bodyPr/>
        <a:lstStyle/>
        <a:p>
          <a:r>
            <a:rPr lang="en-US" dirty="0" smtClean="0"/>
            <a:t>Water Transport</a:t>
          </a:r>
          <a:endParaRPr lang="en-US" dirty="0"/>
        </a:p>
      </dgm:t>
    </dgm:pt>
    <dgm:pt modelId="{62486686-672E-4613-A8A3-28ABE35B58FD}" type="parTrans" cxnId="{0D36B034-444A-4E24-8B8E-29B144C76833}">
      <dgm:prSet/>
      <dgm:spPr/>
      <dgm:t>
        <a:bodyPr/>
        <a:lstStyle/>
        <a:p>
          <a:endParaRPr lang="en-US"/>
        </a:p>
      </dgm:t>
    </dgm:pt>
    <dgm:pt modelId="{7289E4AD-F2DA-48B5-BDC3-A086781CC67F}" type="sibTrans" cxnId="{0D36B034-444A-4E24-8B8E-29B144C76833}">
      <dgm:prSet/>
      <dgm:spPr/>
      <dgm:t>
        <a:bodyPr/>
        <a:lstStyle/>
        <a:p>
          <a:endParaRPr lang="en-US"/>
        </a:p>
      </dgm:t>
    </dgm:pt>
    <dgm:pt modelId="{3348FB6D-CFBA-4DEF-908B-496D2DC82F36}">
      <dgm:prSet phldrT="[Text]"/>
      <dgm:spPr/>
      <dgm:t>
        <a:bodyPr/>
        <a:lstStyle/>
        <a:p>
          <a:r>
            <a:rPr lang="en-US" dirty="0" smtClean="0"/>
            <a:t>Oceanic</a:t>
          </a:r>
          <a:endParaRPr lang="en-US" dirty="0"/>
        </a:p>
      </dgm:t>
    </dgm:pt>
    <dgm:pt modelId="{403912F1-557E-40EE-BE8E-649393FF7000}" type="parTrans" cxnId="{D3F8D4B6-C626-44A7-80BA-B88E9F3E3797}">
      <dgm:prSet/>
      <dgm:spPr/>
      <dgm:t>
        <a:bodyPr/>
        <a:lstStyle/>
        <a:p>
          <a:endParaRPr lang="en-US"/>
        </a:p>
      </dgm:t>
    </dgm:pt>
    <dgm:pt modelId="{83D00501-6E68-45F6-B298-A93B12D16842}" type="sibTrans" cxnId="{D3F8D4B6-C626-44A7-80BA-B88E9F3E3797}">
      <dgm:prSet/>
      <dgm:spPr/>
      <dgm:t>
        <a:bodyPr/>
        <a:lstStyle/>
        <a:p>
          <a:endParaRPr lang="en-US"/>
        </a:p>
      </dgm:t>
    </dgm:pt>
    <dgm:pt modelId="{E243F09C-E9CA-44CD-9150-9E410448A639}">
      <dgm:prSet phldrT="[Text]"/>
      <dgm:spPr/>
      <dgm:t>
        <a:bodyPr/>
        <a:lstStyle/>
        <a:p>
          <a:r>
            <a:rPr lang="en-US" dirty="0" smtClean="0"/>
            <a:t>Inland</a:t>
          </a:r>
          <a:endParaRPr lang="en-US" dirty="0"/>
        </a:p>
      </dgm:t>
    </dgm:pt>
    <dgm:pt modelId="{B26E5196-AAC5-44F4-BF0E-C1574496E6AA}" type="parTrans" cxnId="{DE551FE6-4EC6-4258-9A20-C0381AB0A35C}">
      <dgm:prSet/>
      <dgm:spPr/>
      <dgm:t>
        <a:bodyPr/>
        <a:lstStyle/>
        <a:p>
          <a:endParaRPr lang="en-US"/>
        </a:p>
      </dgm:t>
    </dgm:pt>
    <dgm:pt modelId="{E972E479-C833-4A2F-929E-F0E815F47A9F}" type="sibTrans" cxnId="{DE551FE6-4EC6-4258-9A20-C0381AB0A35C}">
      <dgm:prSet/>
      <dgm:spPr/>
      <dgm:t>
        <a:bodyPr/>
        <a:lstStyle/>
        <a:p>
          <a:endParaRPr lang="en-US"/>
        </a:p>
      </dgm:t>
    </dgm:pt>
    <dgm:pt modelId="{C4F3D165-DB6E-4245-9B5A-30D359B44770}" type="pres">
      <dgm:prSet presAssocID="{B908DF37-E2F6-410F-BEA7-6256D618606C}" presName="Name0" presStyleCnt="0">
        <dgm:presLayoutVars>
          <dgm:dir/>
          <dgm:animLvl val="lvl"/>
          <dgm:resizeHandles val="exact"/>
        </dgm:presLayoutVars>
      </dgm:prSet>
      <dgm:spPr/>
    </dgm:pt>
    <dgm:pt modelId="{4579AB1E-A069-41C1-8EC8-0F1F469B51B0}" type="pres">
      <dgm:prSet presAssocID="{BD98058D-3942-408D-8537-78548974DB2A}" presName="Name8" presStyleCnt="0"/>
      <dgm:spPr/>
    </dgm:pt>
    <dgm:pt modelId="{450EB79A-3FD1-495A-A379-AEA3EB74B846}" type="pres">
      <dgm:prSet presAssocID="{BD98058D-3942-408D-8537-78548974DB2A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6FA8-8CEA-467A-8CE0-D6152D0487C0}" type="pres">
      <dgm:prSet presAssocID="{BD98058D-3942-408D-8537-78548974DB2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AE360-9FFA-489C-8380-669F05E16270}" type="pres">
      <dgm:prSet presAssocID="{3348FB6D-CFBA-4DEF-908B-496D2DC82F36}" presName="Name8" presStyleCnt="0"/>
      <dgm:spPr/>
    </dgm:pt>
    <dgm:pt modelId="{BE8D2AAE-F544-44D9-8EA9-8AC6C37E5E4D}" type="pres">
      <dgm:prSet presAssocID="{3348FB6D-CFBA-4DEF-908B-496D2DC82F36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B736F3-6D71-477E-BD09-41D9510E0C1B}" type="pres">
      <dgm:prSet presAssocID="{3348FB6D-CFBA-4DEF-908B-496D2DC82F3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12F297-EB42-4F4D-82EB-E2398A7B2E46}" type="pres">
      <dgm:prSet presAssocID="{E243F09C-E9CA-44CD-9150-9E410448A639}" presName="Name8" presStyleCnt="0"/>
      <dgm:spPr/>
    </dgm:pt>
    <dgm:pt modelId="{4B1249B5-21C1-4E3A-A5D3-316B150AC5FE}" type="pres">
      <dgm:prSet presAssocID="{E243F09C-E9CA-44CD-9150-9E410448A639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F0DBD5-07D6-48D1-B58B-4C1BDB08DCD1}" type="pres">
      <dgm:prSet presAssocID="{E243F09C-E9CA-44CD-9150-9E410448A63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256EA4-BBA5-4F7A-B397-12190C7B9315}" type="presOf" srcId="{B908DF37-E2F6-410F-BEA7-6256D618606C}" destId="{C4F3D165-DB6E-4245-9B5A-30D359B44770}" srcOrd="0" destOrd="0" presId="urn:microsoft.com/office/officeart/2005/8/layout/pyramid3"/>
    <dgm:cxn modelId="{336F065C-E4BC-4422-B929-F55A196D9E10}" type="presOf" srcId="{3348FB6D-CFBA-4DEF-908B-496D2DC82F36}" destId="{BE8D2AAE-F544-44D9-8EA9-8AC6C37E5E4D}" srcOrd="0" destOrd="0" presId="urn:microsoft.com/office/officeart/2005/8/layout/pyramid3"/>
    <dgm:cxn modelId="{60D066B3-674D-401E-85C5-82FA10AF9C10}" type="presOf" srcId="{BD98058D-3942-408D-8537-78548974DB2A}" destId="{450EB79A-3FD1-495A-A379-AEA3EB74B846}" srcOrd="0" destOrd="0" presId="urn:microsoft.com/office/officeart/2005/8/layout/pyramid3"/>
    <dgm:cxn modelId="{D3F8D4B6-C626-44A7-80BA-B88E9F3E3797}" srcId="{B908DF37-E2F6-410F-BEA7-6256D618606C}" destId="{3348FB6D-CFBA-4DEF-908B-496D2DC82F36}" srcOrd="1" destOrd="0" parTransId="{403912F1-557E-40EE-BE8E-649393FF7000}" sibTransId="{83D00501-6E68-45F6-B298-A93B12D16842}"/>
    <dgm:cxn modelId="{492FBBE4-D2EF-42C4-8798-63ED66FB0062}" type="presOf" srcId="{E243F09C-E9CA-44CD-9150-9E410448A639}" destId="{4B1249B5-21C1-4E3A-A5D3-316B150AC5FE}" srcOrd="0" destOrd="0" presId="urn:microsoft.com/office/officeart/2005/8/layout/pyramid3"/>
    <dgm:cxn modelId="{0D36B034-444A-4E24-8B8E-29B144C76833}" srcId="{B908DF37-E2F6-410F-BEA7-6256D618606C}" destId="{BD98058D-3942-408D-8537-78548974DB2A}" srcOrd="0" destOrd="0" parTransId="{62486686-672E-4613-A8A3-28ABE35B58FD}" sibTransId="{7289E4AD-F2DA-48B5-BDC3-A086781CC67F}"/>
    <dgm:cxn modelId="{0D33D598-E6EC-4B89-A529-4C5A443EE719}" type="presOf" srcId="{E243F09C-E9CA-44CD-9150-9E410448A639}" destId="{B3F0DBD5-07D6-48D1-B58B-4C1BDB08DCD1}" srcOrd="1" destOrd="0" presId="urn:microsoft.com/office/officeart/2005/8/layout/pyramid3"/>
    <dgm:cxn modelId="{C9DF900E-309D-452C-832C-74040F001FD2}" type="presOf" srcId="{3348FB6D-CFBA-4DEF-908B-496D2DC82F36}" destId="{61B736F3-6D71-477E-BD09-41D9510E0C1B}" srcOrd="1" destOrd="0" presId="urn:microsoft.com/office/officeart/2005/8/layout/pyramid3"/>
    <dgm:cxn modelId="{DE551FE6-4EC6-4258-9A20-C0381AB0A35C}" srcId="{B908DF37-E2F6-410F-BEA7-6256D618606C}" destId="{E243F09C-E9CA-44CD-9150-9E410448A639}" srcOrd="2" destOrd="0" parTransId="{B26E5196-AAC5-44F4-BF0E-C1574496E6AA}" sibTransId="{E972E479-C833-4A2F-929E-F0E815F47A9F}"/>
    <dgm:cxn modelId="{E4B2BAEE-BE2F-4878-8CE0-7471B2F1915E}" type="presOf" srcId="{BD98058D-3942-408D-8537-78548974DB2A}" destId="{6ED86FA8-8CEA-467A-8CE0-D6152D0487C0}" srcOrd="1" destOrd="0" presId="urn:microsoft.com/office/officeart/2005/8/layout/pyramid3"/>
    <dgm:cxn modelId="{809699AA-70B1-40CC-835E-0A2CA1454A2E}" type="presParOf" srcId="{C4F3D165-DB6E-4245-9B5A-30D359B44770}" destId="{4579AB1E-A069-41C1-8EC8-0F1F469B51B0}" srcOrd="0" destOrd="0" presId="urn:microsoft.com/office/officeart/2005/8/layout/pyramid3"/>
    <dgm:cxn modelId="{973B1DC0-08CF-4758-A9FE-357E4281ACA3}" type="presParOf" srcId="{4579AB1E-A069-41C1-8EC8-0F1F469B51B0}" destId="{450EB79A-3FD1-495A-A379-AEA3EB74B846}" srcOrd="0" destOrd="0" presId="urn:microsoft.com/office/officeart/2005/8/layout/pyramid3"/>
    <dgm:cxn modelId="{86A527CC-7E01-4753-BAA9-1FCABD603553}" type="presParOf" srcId="{4579AB1E-A069-41C1-8EC8-0F1F469B51B0}" destId="{6ED86FA8-8CEA-467A-8CE0-D6152D0487C0}" srcOrd="1" destOrd="0" presId="urn:microsoft.com/office/officeart/2005/8/layout/pyramid3"/>
    <dgm:cxn modelId="{2649FE70-72C0-477D-BDC7-E17EFA83FEFD}" type="presParOf" srcId="{C4F3D165-DB6E-4245-9B5A-30D359B44770}" destId="{DD0AE360-9FFA-489C-8380-669F05E16270}" srcOrd="1" destOrd="0" presId="urn:microsoft.com/office/officeart/2005/8/layout/pyramid3"/>
    <dgm:cxn modelId="{0C4AA100-D5DC-459B-AD77-810E174AC1CB}" type="presParOf" srcId="{DD0AE360-9FFA-489C-8380-669F05E16270}" destId="{BE8D2AAE-F544-44D9-8EA9-8AC6C37E5E4D}" srcOrd="0" destOrd="0" presId="urn:microsoft.com/office/officeart/2005/8/layout/pyramid3"/>
    <dgm:cxn modelId="{27D3E6BE-F83B-46B8-BCF5-53A6269C3E80}" type="presParOf" srcId="{DD0AE360-9FFA-489C-8380-669F05E16270}" destId="{61B736F3-6D71-477E-BD09-41D9510E0C1B}" srcOrd="1" destOrd="0" presId="urn:microsoft.com/office/officeart/2005/8/layout/pyramid3"/>
    <dgm:cxn modelId="{88566F43-CB37-4247-857D-6C8BD7BA8CC5}" type="presParOf" srcId="{C4F3D165-DB6E-4245-9B5A-30D359B44770}" destId="{7512F297-EB42-4F4D-82EB-E2398A7B2E46}" srcOrd="2" destOrd="0" presId="urn:microsoft.com/office/officeart/2005/8/layout/pyramid3"/>
    <dgm:cxn modelId="{E1495BD1-6D93-4A35-97FB-DC2D1AA27F9D}" type="presParOf" srcId="{7512F297-EB42-4F4D-82EB-E2398A7B2E46}" destId="{4B1249B5-21C1-4E3A-A5D3-316B150AC5FE}" srcOrd="0" destOrd="0" presId="urn:microsoft.com/office/officeart/2005/8/layout/pyramid3"/>
    <dgm:cxn modelId="{6464B97D-0A5F-4B01-B0D3-4696F25B7F77}" type="presParOf" srcId="{7512F297-EB42-4F4D-82EB-E2398A7B2E46}" destId="{B3F0DBD5-07D6-48D1-B58B-4C1BDB08DCD1}" srcOrd="1" destOrd="0" presId="urn:microsoft.com/office/officeart/2005/8/layout/pyramid3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D7A66-7EBF-4FE1-B39D-6EFAE1952BA0}">
      <dsp:nvSpPr>
        <dsp:cNvPr id="0" name=""/>
        <dsp:cNvSpPr/>
      </dsp:nvSpPr>
      <dsp:spPr>
        <a:xfrm>
          <a:off x="5469454" y="1586525"/>
          <a:ext cx="169350" cy="2906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6612"/>
              </a:lnTo>
              <a:lnTo>
                <a:pt x="169350" y="2906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33B80-C729-4E1B-9DB1-47F28464E91B}">
      <dsp:nvSpPr>
        <dsp:cNvPr id="0" name=""/>
        <dsp:cNvSpPr/>
      </dsp:nvSpPr>
      <dsp:spPr>
        <a:xfrm>
          <a:off x="5469454" y="1586525"/>
          <a:ext cx="147523" cy="2091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1966"/>
              </a:lnTo>
              <a:lnTo>
                <a:pt x="147523" y="209196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0E592-6928-4DD1-9D55-3AE2EB4D3ABF}">
      <dsp:nvSpPr>
        <dsp:cNvPr id="0" name=""/>
        <dsp:cNvSpPr/>
      </dsp:nvSpPr>
      <dsp:spPr>
        <a:xfrm>
          <a:off x="5469454" y="1586525"/>
          <a:ext cx="104930" cy="1370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0485"/>
              </a:lnTo>
              <a:lnTo>
                <a:pt x="104930" y="13704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DB3CA-EFD0-4F38-AFED-27A81661C430}">
      <dsp:nvSpPr>
        <dsp:cNvPr id="0" name=""/>
        <dsp:cNvSpPr/>
      </dsp:nvSpPr>
      <dsp:spPr>
        <a:xfrm>
          <a:off x="5469454" y="1586525"/>
          <a:ext cx="104930" cy="594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442"/>
              </a:lnTo>
              <a:lnTo>
                <a:pt x="104930" y="5944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A1E135-65C2-43FD-9781-791A9CF12A65}">
      <dsp:nvSpPr>
        <dsp:cNvPr id="0" name=""/>
        <dsp:cNvSpPr/>
      </dsp:nvSpPr>
      <dsp:spPr>
        <a:xfrm>
          <a:off x="4289360" y="754048"/>
          <a:ext cx="1704154" cy="177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35"/>
              </a:lnTo>
              <a:lnTo>
                <a:pt x="1704154" y="39835"/>
              </a:lnTo>
              <a:lnTo>
                <a:pt x="1704154" y="1774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AB4AF-E86D-4337-9CC7-C10088C0D250}">
      <dsp:nvSpPr>
        <dsp:cNvPr id="0" name=""/>
        <dsp:cNvSpPr/>
      </dsp:nvSpPr>
      <dsp:spPr>
        <a:xfrm>
          <a:off x="3788620" y="1620275"/>
          <a:ext cx="104340" cy="1336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6735"/>
              </a:lnTo>
              <a:lnTo>
                <a:pt x="104340" y="13367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6DB17-A35A-4CEE-8C9E-273AB4630F56}">
      <dsp:nvSpPr>
        <dsp:cNvPr id="0" name=""/>
        <dsp:cNvSpPr/>
      </dsp:nvSpPr>
      <dsp:spPr>
        <a:xfrm>
          <a:off x="3788620" y="1620275"/>
          <a:ext cx="104340" cy="560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0692"/>
              </a:lnTo>
              <a:lnTo>
                <a:pt x="104340" y="56069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1527A-C82F-4C65-BAE5-1A7D12254EBB}">
      <dsp:nvSpPr>
        <dsp:cNvPr id="0" name=""/>
        <dsp:cNvSpPr/>
      </dsp:nvSpPr>
      <dsp:spPr>
        <a:xfrm>
          <a:off x="4243640" y="754048"/>
          <a:ext cx="91440" cy="2111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3584"/>
              </a:lnTo>
              <a:lnTo>
                <a:pt x="69040" y="73584"/>
              </a:lnTo>
              <a:lnTo>
                <a:pt x="69040" y="2111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6611E-640B-4EC9-8A98-B55F78307616}">
      <dsp:nvSpPr>
        <dsp:cNvPr id="0" name=""/>
        <dsp:cNvSpPr/>
      </dsp:nvSpPr>
      <dsp:spPr>
        <a:xfrm>
          <a:off x="2083889" y="1586525"/>
          <a:ext cx="149357" cy="3389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9764"/>
              </a:lnTo>
              <a:lnTo>
                <a:pt x="149357" y="338976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BAA81-37B7-40DC-A19A-33DAFD5F1032}">
      <dsp:nvSpPr>
        <dsp:cNvPr id="0" name=""/>
        <dsp:cNvSpPr/>
      </dsp:nvSpPr>
      <dsp:spPr>
        <a:xfrm>
          <a:off x="2083889" y="1586525"/>
          <a:ext cx="149357" cy="2459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556"/>
              </a:lnTo>
              <a:lnTo>
                <a:pt x="149357" y="24595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03890-CCBB-47A6-9951-592AB7EB0399}">
      <dsp:nvSpPr>
        <dsp:cNvPr id="0" name=""/>
        <dsp:cNvSpPr/>
      </dsp:nvSpPr>
      <dsp:spPr>
        <a:xfrm>
          <a:off x="2083889" y="1586525"/>
          <a:ext cx="149357" cy="1529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9347"/>
              </a:lnTo>
              <a:lnTo>
                <a:pt x="149357" y="15293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E91CC-4430-4C34-920B-8C3251D1C409}">
      <dsp:nvSpPr>
        <dsp:cNvPr id="0" name=""/>
        <dsp:cNvSpPr/>
      </dsp:nvSpPr>
      <dsp:spPr>
        <a:xfrm>
          <a:off x="2083889" y="1586525"/>
          <a:ext cx="149357" cy="599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9139"/>
              </a:lnTo>
              <a:lnTo>
                <a:pt x="149357" y="5991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7338F-4DF5-4392-AFD7-BF6FC6B2464D}">
      <dsp:nvSpPr>
        <dsp:cNvPr id="0" name=""/>
        <dsp:cNvSpPr/>
      </dsp:nvSpPr>
      <dsp:spPr>
        <a:xfrm>
          <a:off x="2607950" y="754048"/>
          <a:ext cx="1681410" cy="177401"/>
        </a:xfrm>
        <a:custGeom>
          <a:avLst/>
          <a:gdLst/>
          <a:ahLst/>
          <a:cxnLst/>
          <a:rect l="0" t="0" r="0" b="0"/>
          <a:pathLst>
            <a:path>
              <a:moveTo>
                <a:pt x="1681410" y="0"/>
              </a:moveTo>
              <a:lnTo>
                <a:pt x="1681410" y="39835"/>
              </a:lnTo>
              <a:lnTo>
                <a:pt x="0" y="39835"/>
              </a:lnTo>
              <a:lnTo>
                <a:pt x="0" y="1774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2B992-057B-43DD-8B24-FF927F8F8550}">
      <dsp:nvSpPr>
        <dsp:cNvPr id="0" name=""/>
        <dsp:cNvSpPr/>
      </dsp:nvSpPr>
      <dsp:spPr>
        <a:xfrm>
          <a:off x="3634284" y="98971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INDUSTRIES</a:t>
          </a:r>
          <a:endParaRPr lang="en-US" sz="1400" kern="1200" dirty="0"/>
        </a:p>
      </dsp:txBody>
      <dsp:txXfrm>
        <a:off x="3634284" y="98971"/>
        <a:ext cx="1310152" cy="655076"/>
      </dsp:txXfrm>
    </dsp:sp>
    <dsp:sp modelId="{D4A6B35E-AB5E-47B9-B828-FE5B5F69CAF1}">
      <dsp:nvSpPr>
        <dsp:cNvPr id="0" name=""/>
        <dsp:cNvSpPr/>
      </dsp:nvSpPr>
      <dsp:spPr>
        <a:xfrm>
          <a:off x="1952873" y="931449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Raw materials</a:t>
          </a:r>
          <a:endParaRPr lang="en-US" sz="1400" kern="1200" dirty="0"/>
        </a:p>
      </dsp:txBody>
      <dsp:txXfrm>
        <a:off x="1952873" y="931449"/>
        <a:ext cx="1310152" cy="655076"/>
      </dsp:txXfrm>
    </dsp:sp>
    <dsp:sp modelId="{146457C9-BBE4-438F-9F8F-DCED45CAD64A}">
      <dsp:nvSpPr>
        <dsp:cNvPr id="0" name=""/>
        <dsp:cNvSpPr/>
      </dsp:nvSpPr>
      <dsp:spPr>
        <a:xfrm>
          <a:off x="2233246" y="1858126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Agro based industries</a:t>
          </a:r>
          <a:endParaRPr lang="en-US" sz="1400" kern="1200" dirty="0"/>
        </a:p>
      </dsp:txBody>
      <dsp:txXfrm>
        <a:off x="2233246" y="1858126"/>
        <a:ext cx="1310152" cy="655076"/>
      </dsp:txXfrm>
    </dsp:sp>
    <dsp:sp modelId="{531A7C9F-37F5-4FAE-975B-F1EA1C1DF789}">
      <dsp:nvSpPr>
        <dsp:cNvPr id="0" name=""/>
        <dsp:cNvSpPr/>
      </dsp:nvSpPr>
      <dsp:spPr>
        <a:xfrm>
          <a:off x="2233246" y="2788335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Mineral based industries</a:t>
          </a:r>
          <a:endParaRPr lang="en-US" sz="1400" kern="1200" dirty="0"/>
        </a:p>
      </dsp:txBody>
      <dsp:txXfrm>
        <a:off x="2233246" y="2788335"/>
        <a:ext cx="1310152" cy="655076"/>
      </dsp:txXfrm>
    </dsp:sp>
    <dsp:sp modelId="{7E2D7CBF-547B-4B8C-837A-0A9503CDDAF5}">
      <dsp:nvSpPr>
        <dsp:cNvPr id="0" name=""/>
        <dsp:cNvSpPr/>
      </dsp:nvSpPr>
      <dsp:spPr>
        <a:xfrm>
          <a:off x="2233246" y="3718543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Marine based industries</a:t>
          </a:r>
          <a:endParaRPr lang="en-US" sz="1400" kern="1200" dirty="0"/>
        </a:p>
      </dsp:txBody>
      <dsp:txXfrm>
        <a:off x="2233246" y="3718543"/>
        <a:ext cx="1310152" cy="655076"/>
      </dsp:txXfrm>
    </dsp:sp>
    <dsp:sp modelId="{994A2B7D-21D7-4903-AC6F-D01C44BCA634}">
      <dsp:nvSpPr>
        <dsp:cNvPr id="0" name=""/>
        <dsp:cNvSpPr/>
      </dsp:nvSpPr>
      <dsp:spPr>
        <a:xfrm>
          <a:off x="2233246" y="4648751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Forest based industries</a:t>
          </a:r>
          <a:endParaRPr lang="en-US" sz="1400" kern="1200" dirty="0"/>
        </a:p>
      </dsp:txBody>
      <dsp:txXfrm>
        <a:off x="2233246" y="4648751"/>
        <a:ext cx="1310152" cy="655076"/>
      </dsp:txXfrm>
    </dsp:sp>
    <dsp:sp modelId="{6BED2E4D-71AA-4FF5-9B1C-73FF25F86F4D}">
      <dsp:nvSpPr>
        <dsp:cNvPr id="0" name=""/>
        <dsp:cNvSpPr/>
      </dsp:nvSpPr>
      <dsp:spPr>
        <a:xfrm>
          <a:off x="3657605" y="965198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Size</a:t>
          </a:r>
          <a:endParaRPr lang="en-US" sz="1400" kern="1200" dirty="0"/>
        </a:p>
      </dsp:txBody>
      <dsp:txXfrm>
        <a:off x="3657605" y="965198"/>
        <a:ext cx="1310152" cy="655076"/>
      </dsp:txXfrm>
    </dsp:sp>
    <dsp:sp modelId="{9B792A16-1BD8-4623-A627-DE77AA0A2E00}">
      <dsp:nvSpPr>
        <dsp:cNvPr id="0" name=""/>
        <dsp:cNvSpPr/>
      </dsp:nvSpPr>
      <dsp:spPr>
        <a:xfrm>
          <a:off x="3892961" y="1853429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Large scale industries</a:t>
          </a:r>
          <a:endParaRPr lang="en-US" sz="1400" kern="1200" dirty="0"/>
        </a:p>
      </dsp:txBody>
      <dsp:txXfrm>
        <a:off x="3892961" y="1853429"/>
        <a:ext cx="1310152" cy="655076"/>
      </dsp:txXfrm>
    </dsp:sp>
    <dsp:sp modelId="{1F09F8A0-08BA-4A81-9CDB-BE0E04835007}">
      <dsp:nvSpPr>
        <dsp:cNvPr id="0" name=""/>
        <dsp:cNvSpPr/>
      </dsp:nvSpPr>
      <dsp:spPr>
        <a:xfrm>
          <a:off x="3892961" y="2629472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Small scale industries</a:t>
          </a:r>
          <a:endParaRPr lang="en-US" sz="1400" kern="1200" dirty="0"/>
        </a:p>
      </dsp:txBody>
      <dsp:txXfrm>
        <a:off x="3892961" y="2629472"/>
        <a:ext cx="1310152" cy="655076"/>
      </dsp:txXfrm>
    </dsp:sp>
    <dsp:sp modelId="{6F301F00-6DAE-4D00-A8C7-64811516A438}">
      <dsp:nvSpPr>
        <dsp:cNvPr id="0" name=""/>
        <dsp:cNvSpPr/>
      </dsp:nvSpPr>
      <dsp:spPr>
        <a:xfrm>
          <a:off x="5338439" y="931449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Owner ship</a:t>
          </a:r>
          <a:endParaRPr lang="en-US" sz="1400" kern="1200" dirty="0"/>
        </a:p>
      </dsp:txBody>
      <dsp:txXfrm>
        <a:off x="5338439" y="931449"/>
        <a:ext cx="1310152" cy="655076"/>
      </dsp:txXfrm>
    </dsp:sp>
    <dsp:sp modelId="{E093A473-39DD-432D-803D-C47E9C016D0A}">
      <dsp:nvSpPr>
        <dsp:cNvPr id="0" name=""/>
        <dsp:cNvSpPr/>
      </dsp:nvSpPr>
      <dsp:spPr>
        <a:xfrm>
          <a:off x="5574384" y="1853429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Private sector industries</a:t>
          </a:r>
          <a:endParaRPr lang="en-US" sz="1400" kern="1200" dirty="0"/>
        </a:p>
      </dsp:txBody>
      <dsp:txXfrm>
        <a:off x="5574384" y="1853429"/>
        <a:ext cx="1310152" cy="655076"/>
      </dsp:txXfrm>
    </dsp:sp>
    <dsp:sp modelId="{1684FE29-9516-45C2-BD0F-18C1B743E629}">
      <dsp:nvSpPr>
        <dsp:cNvPr id="0" name=""/>
        <dsp:cNvSpPr/>
      </dsp:nvSpPr>
      <dsp:spPr>
        <a:xfrm>
          <a:off x="5574384" y="2629472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 Joint sector industries</a:t>
          </a:r>
          <a:endParaRPr lang="en-US" sz="1400" kern="1200" dirty="0"/>
        </a:p>
      </dsp:txBody>
      <dsp:txXfrm>
        <a:off x="5574384" y="2629472"/>
        <a:ext cx="1310152" cy="655076"/>
      </dsp:txXfrm>
    </dsp:sp>
    <dsp:sp modelId="{3A1D76CE-8908-440F-BFBD-897977194DF1}">
      <dsp:nvSpPr>
        <dsp:cNvPr id="0" name=""/>
        <dsp:cNvSpPr/>
      </dsp:nvSpPr>
      <dsp:spPr>
        <a:xfrm>
          <a:off x="5616977" y="3350953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Co-operative sector industries</a:t>
          </a:r>
          <a:endParaRPr lang="en-US" sz="1400" kern="1200" dirty="0"/>
        </a:p>
      </dsp:txBody>
      <dsp:txXfrm>
        <a:off x="5616977" y="3350953"/>
        <a:ext cx="1310152" cy="655076"/>
      </dsp:txXfrm>
    </dsp:sp>
    <dsp:sp modelId="{B8C6D7ED-EB95-4A3A-9553-331CE90D81FD}">
      <dsp:nvSpPr>
        <dsp:cNvPr id="0" name=""/>
        <dsp:cNvSpPr/>
      </dsp:nvSpPr>
      <dsp:spPr>
        <a:xfrm>
          <a:off x="5638804" y="4165600"/>
          <a:ext cx="1310152" cy="655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Public sector industries</a:t>
          </a:r>
          <a:endParaRPr lang="en-US" sz="1400" kern="1200" dirty="0"/>
        </a:p>
      </dsp:txBody>
      <dsp:txXfrm>
        <a:off x="5638804" y="4165600"/>
        <a:ext cx="1310152" cy="655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D7897-426B-4B02-9B35-6F1ECF987826}">
      <dsp:nvSpPr>
        <dsp:cNvPr id="0" name=""/>
        <dsp:cNvSpPr/>
      </dsp:nvSpPr>
      <dsp:spPr>
        <a:xfrm>
          <a:off x="4488239" y="2115958"/>
          <a:ext cx="3637484" cy="355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571"/>
              </a:lnTo>
              <a:lnTo>
                <a:pt x="3637484" y="84571"/>
              </a:lnTo>
              <a:lnTo>
                <a:pt x="3637484" y="35501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DDF3A4-569E-491E-87A2-EFAA64AB5F31}">
      <dsp:nvSpPr>
        <dsp:cNvPr id="0" name=""/>
        <dsp:cNvSpPr/>
      </dsp:nvSpPr>
      <dsp:spPr>
        <a:xfrm>
          <a:off x="4488239" y="2115958"/>
          <a:ext cx="1226025" cy="355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571"/>
              </a:lnTo>
              <a:lnTo>
                <a:pt x="1226025" y="84571"/>
              </a:lnTo>
              <a:lnTo>
                <a:pt x="1226025" y="35501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641D0-CF6E-4834-85DC-3CA267F75497}">
      <dsp:nvSpPr>
        <dsp:cNvPr id="0" name=""/>
        <dsp:cNvSpPr/>
      </dsp:nvSpPr>
      <dsp:spPr>
        <a:xfrm>
          <a:off x="3297487" y="2115958"/>
          <a:ext cx="1190751" cy="355015"/>
        </a:xfrm>
        <a:custGeom>
          <a:avLst/>
          <a:gdLst/>
          <a:ahLst/>
          <a:cxnLst/>
          <a:rect l="0" t="0" r="0" b="0"/>
          <a:pathLst>
            <a:path>
              <a:moveTo>
                <a:pt x="1190751" y="0"/>
              </a:moveTo>
              <a:lnTo>
                <a:pt x="1190751" y="84571"/>
              </a:lnTo>
              <a:lnTo>
                <a:pt x="0" y="84571"/>
              </a:lnTo>
              <a:lnTo>
                <a:pt x="0" y="35501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0EA78-6F97-4C05-A41C-07F8A3789220}">
      <dsp:nvSpPr>
        <dsp:cNvPr id="0" name=""/>
        <dsp:cNvSpPr/>
      </dsp:nvSpPr>
      <dsp:spPr>
        <a:xfrm>
          <a:off x="985333" y="2115958"/>
          <a:ext cx="3502906" cy="355015"/>
        </a:xfrm>
        <a:custGeom>
          <a:avLst/>
          <a:gdLst/>
          <a:ahLst/>
          <a:cxnLst/>
          <a:rect l="0" t="0" r="0" b="0"/>
          <a:pathLst>
            <a:path>
              <a:moveTo>
                <a:pt x="3502906" y="0"/>
              </a:moveTo>
              <a:lnTo>
                <a:pt x="3502906" y="84571"/>
              </a:lnTo>
              <a:lnTo>
                <a:pt x="0" y="84571"/>
              </a:lnTo>
              <a:lnTo>
                <a:pt x="0" y="35501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A79FB-FF93-4F1A-ACCB-C6A42FF0A1B2}">
      <dsp:nvSpPr>
        <dsp:cNvPr id="0" name=""/>
        <dsp:cNvSpPr/>
      </dsp:nvSpPr>
      <dsp:spPr>
        <a:xfrm>
          <a:off x="3200411" y="1523995"/>
          <a:ext cx="2575656" cy="5919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1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Raw materials</a:t>
          </a:r>
          <a:endParaRPr lang="en-US" sz="1800" kern="1200" dirty="0"/>
        </a:p>
      </dsp:txBody>
      <dsp:txXfrm>
        <a:off x="3200411" y="1523995"/>
        <a:ext cx="2575656" cy="591963"/>
      </dsp:txXfrm>
    </dsp:sp>
    <dsp:sp modelId="{9D703DEE-ECF2-4C6D-B948-E8FFF421D03F}">
      <dsp:nvSpPr>
        <dsp:cNvPr id="0" name=""/>
        <dsp:cNvSpPr/>
      </dsp:nvSpPr>
      <dsp:spPr>
        <a:xfrm>
          <a:off x="65669" y="2470974"/>
          <a:ext cx="1839327" cy="82359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Agro based industries</a:t>
          </a:r>
          <a:endParaRPr lang="en-US" sz="1600" kern="1200" dirty="0"/>
        </a:p>
      </dsp:txBody>
      <dsp:txXfrm>
        <a:off x="65669" y="2470974"/>
        <a:ext cx="1839327" cy="823591"/>
      </dsp:txXfrm>
    </dsp:sp>
    <dsp:sp modelId="{55D3F8C2-74A9-4594-B9EB-3F9863790CBE}">
      <dsp:nvSpPr>
        <dsp:cNvPr id="0" name=""/>
        <dsp:cNvSpPr/>
      </dsp:nvSpPr>
      <dsp:spPr>
        <a:xfrm>
          <a:off x="2382395" y="2470974"/>
          <a:ext cx="1830184" cy="82359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Mineral based industries</a:t>
          </a:r>
          <a:endParaRPr lang="en-US" sz="1600" kern="1200" dirty="0"/>
        </a:p>
      </dsp:txBody>
      <dsp:txXfrm>
        <a:off x="2382395" y="2470974"/>
        <a:ext cx="1830184" cy="823591"/>
      </dsp:txXfrm>
    </dsp:sp>
    <dsp:sp modelId="{D47AC88C-9A1F-4414-845F-E5B13658B8C2}">
      <dsp:nvSpPr>
        <dsp:cNvPr id="0" name=""/>
        <dsp:cNvSpPr/>
      </dsp:nvSpPr>
      <dsp:spPr>
        <a:xfrm>
          <a:off x="4753467" y="2470974"/>
          <a:ext cx="1921594" cy="88990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Marine based industries</a:t>
          </a:r>
          <a:endParaRPr lang="en-US" sz="1600" kern="1200" dirty="0"/>
        </a:p>
      </dsp:txBody>
      <dsp:txXfrm>
        <a:off x="4753467" y="2470974"/>
        <a:ext cx="1921594" cy="889902"/>
      </dsp:txXfrm>
    </dsp:sp>
    <dsp:sp modelId="{FD6BA4AE-6277-4FC7-8B66-4D7A6ABA7A7F}">
      <dsp:nvSpPr>
        <dsp:cNvPr id="0" name=""/>
        <dsp:cNvSpPr/>
      </dsp:nvSpPr>
      <dsp:spPr>
        <a:xfrm>
          <a:off x="7162788" y="2470974"/>
          <a:ext cx="1925870" cy="82570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Forest</a:t>
          </a:r>
          <a:r>
            <a:rPr lang="en-US" sz="1800" kern="1200" dirty="0" smtClean="0"/>
            <a:t> </a:t>
          </a:r>
          <a:r>
            <a:rPr lang="en-US" sz="1600" kern="1200" dirty="0" smtClean="0"/>
            <a:t>based</a:t>
          </a:r>
          <a:r>
            <a:rPr lang="en-US" sz="1800" kern="1200" dirty="0" smtClean="0"/>
            <a:t> </a:t>
          </a:r>
          <a:r>
            <a:rPr lang="en-US" sz="1600" kern="1200" dirty="0" smtClean="0"/>
            <a:t>industries</a:t>
          </a:r>
          <a:endParaRPr lang="en-US" sz="1800" kern="1200" dirty="0"/>
        </a:p>
      </dsp:txBody>
      <dsp:txXfrm>
        <a:off x="7162788" y="2470974"/>
        <a:ext cx="1925870" cy="8257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24C5D-3A53-4A31-B6DA-06983558697E}">
      <dsp:nvSpPr>
        <dsp:cNvPr id="0" name=""/>
        <dsp:cNvSpPr/>
      </dsp:nvSpPr>
      <dsp:spPr>
        <a:xfrm>
          <a:off x="3456908" y="818701"/>
          <a:ext cx="2068860" cy="343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033"/>
              </a:lnTo>
              <a:lnTo>
                <a:pt x="2068860" y="172033"/>
              </a:lnTo>
              <a:lnTo>
                <a:pt x="2068860" y="34393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6A843-866A-45FA-BFD2-9E4319251438}">
      <dsp:nvSpPr>
        <dsp:cNvPr id="0" name=""/>
        <dsp:cNvSpPr/>
      </dsp:nvSpPr>
      <dsp:spPr>
        <a:xfrm>
          <a:off x="1302261" y="818701"/>
          <a:ext cx="2154646" cy="343932"/>
        </a:xfrm>
        <a:custGeom>
          <a:avLst/>
          <a:gdLst/>
          <a:ahLst/>
          <a:cxnLst/>
          <a:rect l="0" t="0" r="0" b="0"/>
          <a:pathLst>
            <a:path>
              <a:moveTo>
                <a:pt x="2154646" y="0"/>
              </a:moveTo>
              <a:lnTo>
                <a:pt x="2154646" y="172033"/>
              </a:lnTo>
              <a:lnTo>
                <a:pt x="0" y="172033"/>
              </a:lnTo>
              <a:lnTo>
                <a:pt x="0" y="34393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1FB60-6014-4C5B-83F1-A8FEB3E9C28D}">
      <dsp:nvSpPr>
        <dsp:cNvPr id="0" name=""/>
        <dsp:cNvSpPr/>
      </dsp:nvSpPr>
      <dsp:spPr>
        <a:xfrm>
          <a:off x="2638342" y="134"/>
          <a:ext cx="1637132" cy="8185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1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size</a:t>
          </a:r>
          <a:endParaRPr lang="en-US" sz="2500" kern="1200" dirty="0"/>
        </a:p>
      </dsp:txBody>
      <dsp:txXfrm>
        <a:off x="2638342" y="134"/>
        <a:ext cx="1637132" cy="818566"/>
      </dsp:txXfrm>
    </dsp:sp>
    <dsp:sp modelId="{3BC5AD89-4CEA-4A30-A866-AAAE1C21029F}">
      <dsp:nvSpPr>
        <dsp:cNvPr id="0" name=""/>
        <dsp:cNvSpPr/>
      </dsp:nvSpPr>
      <dsp:spPr>
        <a:xfrm>
          <a:off x="483695" y="1162633"/>
          <a:ext cx="1637132" cy="8185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Small scale industries</a:t>
          </a:r>
          <a:endParaRPr lang="en-US" sz="2500" kern="1200" dirty="0"/>
        </a:p>
      </dsp:txBody>
      <dsp:txXfrm>
        <a:off x="483695" y="1162633"/>
        <a:ext cx="1637132" cy="818566"/>
      </dsp:txXfrm>
    </dsp:sp>
    <dsp:sp modelId="{19F157B9-E7EB-49CB-88B0-B48AC617D521}">
      <dsp:nvSpPr>
        <dsp:cNvPr id="0" name=""/>
        <dsp:cNvSpPr/>
      </dsp:nvSpPr>
      <dsp:spPr>
        <a:xfrm>
          <a:off x="4707203" y="1162633"/>
          <a:ext cx="1637132" cy="8185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Large scale industries</a:t>
          </a:r>
          <a:endParaRPr lang="en-US" sz="2500" kern="1200" dirty="0"/>
        </a:p>
      </dsp:txBody>
      <dsp:txXfrm>
        <a:off x="4707203" y="1162633"/>
        <a:ext cx="1637132" cy="8185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D7897-426B-4B02-9B35-6F1ECF987826}">
      <dsp:nvSpPr>
        <dsp:cNvPr id="0" name=""/>
        <dsp:cNvSpPr/>
      </dsp:nvSpPr>
      <dsp:spPr>
        <a:xfrm>
          <a:off x="4488239" y="2115958"/>
          <a:ext cx="3637484" cy="355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571"/>
              </a:lnTo>
              <a:lnTo>
                <a:pt x="3637484" y="84571"/>
              </a:lnTo>
              <a:lnTo>
                <a:pt x="3637484" y="355015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DDF3A4-569E-491E-87A2-EFAA64AB5F31}">
      <dsp:nvSpPr>
        <dsp:cNvPr id="0" name=""/>
        <dsp:cNvSpPr/>
      </dsp:nvSpPr>
      <dsp:spPr>
        <a:xfrm>
          <a:off x="4488239" y="2115958"/>
          <a:ext cx="1226025" cy="355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571"/>
              </a:lnTo>
              <a:lnTo>
                <a:pt x="1226025" y="84571"/>
              </a:lnTo>
              <a:lnTo>
                <a:pt x="1226025" y="355015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641D0-CF6E-4834-85DC-3CA267F75497}">
      <dsp:nvSpPr>
        <dsp:cNvPr id="0" name=""/>
        <dsp:cNvSpPr/>
      </dsp:nvSpPr>
      <dsp:spPr>
        <a:xfrm>
          <a:off x="3297487" y="2115958"/>
          <a:ext cx="1190751" cy="355015"/>
        </a:xfrm>
        <a:custGeom>
          <a:avLst/>
          <a:gdLst/>
          <a:ahLst/>
          <a:cxnLst/>
          <a:rect l="0" t="0" r="0" b="0"/>
          <a:pathLst>
            <a:path>
              <a:moveTo>
                <a:pt x="1190751" y="0"/>
              </a:moveTo>
              <a:lnTo>
                <a:pt x="1190751" y="84571"/>
              </a:lnTo>
              <a:lnTo>
                <a:pt x="0" y="84571"/>
              </a:lnTo>
              <a:lnTo>
                <a:pt x="0" y="355015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0EA78-6F97-4C05-A41C-07F8A3789220}">
      <dsp:nvSpPr>
        <dsp:cNvPr id="0" name=""/>
        <dsp:cNvSpPr/>
      </dsp:nvSpPr>
      <dsp:spPr>
        <a:xfrm>
          <a:off x="985333" y="2115958"/>
          <a:ext cx="3502906" cy="355015"/>
        </a:xfrm>
        <a:custGeom>
          <a:avLst/>
          <a:gdLst/>
          <a:ahLst/>
          <a:cxnLst/>
          <a:rect l="0" t="0" r="0" b="0"/>
          <a:pathLst>
            <a:path>
              <a:moveTo>
                <a:pt x="3502906" y="0"/>
              </a:moveTo>
              <a:lnTo>
                <a:pt x="3502906" y="84571"/>
              </a:lnTo>
              <a:lnTo>
                <a:pt x="0" y="84571"/>
              </a:lnTo>
              <a:lnTo>
                <a:pt x="0" y="355015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A79FB-FF93-4F1A-ACCB-C6A42FF0A1B2}">
      <dsp:nvSpPr>
        <dsp:cNvPr id="0" name=""/>
        <dsp:cNvSpPr/>
      </dsp:nvSpPr>
      <dsp:spPr>
        <a:xfrm>
          <a:off x="3200411" y="1523995"/>
          <a:ext cx="2575656" cy="5919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1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Owner ship</a:t>
          </a:r>
          <a:endParaRPr lang="en-US" sz="1800" kern="1200" dirty="0"/>
        </a:p>
      </dsp:txBody>
      <dsp:txXfrm>
        <a:off x="3200411" y="1523995"/>
        <a:ext cx="2575656" cy="591963"/>
      </dsp:txXfrm>
    </dsp:sp>
    <dsp:sp modelId="{9D703DEE-ECF2-4C6D-B948-E8FFF421D03F}">
      <dsp:nvSpPr>
        <dsp:cNvPr id="0" name=""/>
        <dsp:cNvSpPr/>
      </dsp:nvSpPr>
      <dsp:spPr>
        <a:xfrm>
          <a:off x="65669" y="2470974"/>
          <a:ext cx="1839327" cy="82359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Private sector industries</a:t>
          </a:r>
          <a:endParaRPr lang="en-US" sz="1600" kern="1200" dirty="0"/>
        </a:p>
      </dsp:txBody>
      <dsp:txXfrm>
        <a:off x="65669" y="2470974"/>
        <a:ext cx="1839327" cy="823591"/>
      </dsp:txXfrm>
    </dsp:sp>
    <dsp:sp modelId="{55D3F8C2-74A9-4594-B9EB-3F9863790CBE}">
      <dsp:nvSpPr>
        <dsp:cNvPr id="0" name=""/>
        <dsp:cNvSpPr/>
      </dsp:nvSpPr>
      <dsp:spPr>
        <a:xfrm>
          <a:off x="2382395" y="2470974"/>
          <a:ext cx="1830184" cy="82359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Joint sector industries</a:t>
          </a:r>
          <a:endParaRPr lang="en-US" sz="1600" kern="1200" dirty="0"/>
        </a:p>
      </dsp:txBody>
      <dsp:txXfrm>
        <a:off x="2382395" y="2470974"/>
        <a:ext cx="1830184" cy="823591"/>
      </dsp:txXfrm>
    </dsp:sp>
    <dsp:sp modelId="{D47AC88C-9A1F-4414-845F-E5B13658B8C2}">
      <dsp:nvSpPr>
        <dsp:cNvPr id="0" name=""/>
        <dsp:cNvSpPr/>
      </dsp:nvSpPr>
      <dsp:spPr>
        <a:xfrm>
          <a:off x="4753467" y="2470974"/>
          <a:ext cx="1921594" cy="88990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Co-operative sector industries</a:t>
          </a:r>
          <a:endParaRPr lang="en-US" sz="1600" kern="1200" dirty="0"/>
        </a:p>
      </dsp:txBody>
      <dsp:txXfrm>
        <a:off x="4753467" y="2470974"/>
        <a:ext cx="1921594" cy="889902"/>
      </dsp:txXfrm>
    </dsp:sp>
    <dsp:sp modelId="{FD6BA4AE-6277-4FC7-8B66-4D7A6ABA7A7F}">
      <dsp:nvSpPr>
        <dsp:cNvPr id="0" name=""/>
        <dsp:cNvSpPr/>
      </dsp:nvSpPr>
      <dsp:spPr>
        <a:xfrm>
          <a:off x="7162788" y="2470974"/>
          <a:ext cx="1925870" cy="82570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Public sector industries</a:t>
          </a:r>
          <a:endParaRPr lang="en-US" sz="1800" kern="1200" dirty="0"/>
        </a:p>
      </dsp:txBody>
      <dsp:txXfrm>
        <a:off x="7162788" y="2470974"/>
        <a:ext cx="1925870" cy="825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EFA6A-107A-463D-8884-D4FED17E42B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7216F-9688-4E8A-9F80-BAB21D317D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4A246-97C2-49DE-936B-9AD85BDE4111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E5C08A71-53E5-4974-A8C3-89A9C02BE558}" type="datetimeFigureOut">
              <a:rPr lang="en-US" smtClean="0"/>
              <a:pPr/>
              <a:t>2/11/2015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0BE804A-36F2-48CB-AFED-4033D02B30D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wedge/>
  </p:transition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diagramLayout" Target="../diagrams/layout6.xml"/><Relationship Id="rId7" Type="http://schemas.openxmlformats.org/officeDocument/2006/relationships/diagramLayout" Target="../diagrams/layout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image" Target="../media/image39.jpe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6.xml"/><Relationship Id="rId9" Type="http://schemas.openxmlformats.org/officeDocument/2006/relationships/diagramColors" Target="../diagrams/colors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52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Data" Target="../diagrams/data9.xml"/><Relationship Id="rId7" Type="http://schemas.openxmlformats.org/officeDocument/2006/relationships/diagramData" Target="../diagrams/data10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diagramColors" Target="../diagrams/colors10.xml"/><Relationship Id="rId4" Type="http://schemas.openxmlformats.org/officeDocument/2006/relationships/diagramLayout" Target="../diagrams/layout9.xml"/><Relationship Id="rId9" Type="http://schemas.openxmlformats.org/officeDocument/2006/relationships/diagramQuickStyle" Target="../diagrams/quickStyle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81667" y="1981200"/>
            <a:ext cx="5303055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7200" b="1" cap="none" spc="0" dirty="0" smtClean="0">
                <a:ln w="11430"/>
                <a:solidFill>
                  <a:srgbClr val="649BB4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Monotype Corsiva" pitchFamily="66" charset="0"/>
              </a:rPr>
              <a:t>INDUSTRIES</a:t>
            </a:r>
          </a:p>
          <a:p>
            <a:pPr algn="ctr"/>
            <a:endParaRPr lang="en-US" sz="7200" b="1" cap="none" spc="0" dirty="0">
              <a:ln w="11430"/>
              <a:solidFill>
                <a:srgbClr val="649BB4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onotype Corsiva" pitchFamily="66" charset="0"/>
            </a:endParaRPr>
          </a:p>
        </p:txBody>
      </p:sp>
    </p:spTree>
  </p:cSld>
  <p:clrMapOvr>
    <a:masterClrMapping/>
  </p:clrMapOvr>
  <p:transition advTm="4000">
    <p:plu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2033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atura MT Script Capitals" pitchFamily="66" charset="0"/>
              </a:rPr>
              <a:t>Cottage industries</a:t>
            </a:r>
          </a:p>
        </p:txBody>
      </p:sp>
      <p:pic>
        <p:nvPicPr>
          <p:cNvPr id="8195" name="Content Placeholder 3" descr="1-20-2014 12-03-49 PM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219200"/>
            <a:ext cx="8534400" cy="5334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1295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Lucida Calligraphy" pitchFamily="66" charset="0"/>
              </a:rPr>
              <a:t>Large scale industries</a:t>
            </a:r>
          </a:p>
        </p:txBody>
      </p:sp>
      <p:pic>
        <p:nvPicPr>
          <p:cNvPr id="10243" name="Content Placeholder 3" descr="1-13-2014 10-13-54 A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39950"/>
            <a:ext cx="7886700" cy="3629025"/>
          </a:xfr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0" y="-762000"/>
          <a:ext cx="9144000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2667000"/>
            <a:ext cx="2286000" cy="419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ucida Calligraphy" pitchFamily="66" charset="0"/>
              </a:rPr>
              <a:t>    </a:t>
            </a:r>
            <a:endParaRPr lang="en-US" dirty="0">
              <a:latin typeface="Lucida Calligraphy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0" y="2667000"/>
            <a:ext cx="2286000" cy="419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Lucida Calligraphy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2667000"/>
            <a:ext cx="2286000" cy="419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Lucida Calligraphy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2667000"/>
            <a:ext cx="2286000" cy="419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Lucida Calligraphy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14471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They are owned and operated by individuals or a group of individuals.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29072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alligraphy" pitchFamily="66" charset="0"/>
              </a:rPr>
              <a:t> </a:t>
            </a:r>
            <a:endParaRPr lang="en-US" dirty="0" smtClean="0">
              <a:latin typeface="Lucida Calligraphy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2942272"/>
            <a:ext cx="2438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They are owned and operated by the state  and individuals or a group of individuals.</a:t>
            </a:r>
          </a:p>
          <a:p>
            <a:pPr>
              <a:buFont typeface="Wingdings" pitchFamily="2" charset="2"/>
              <a:buChar char="Ø"/>
            </a:pPr>
            <a:endParaRPr lang="en-US" sz="1200" dirty="0" smtClean="0">
              <a:latin typeface="Lucida Calligraphy" pitchFamily="66" charset="0"/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latin typeface="Lucida Calligraphy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0" y="2819400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They are owned and operated by </a:t>
            </a:r>
          </a:p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the government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970074"/>
            <a:ext cx="228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They are </a:t>
            </a:r>
          </a:p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owned and operated by the producers or suppliers of raw materials, workers or both. 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atura MT Script Capitals" pitchFamily="66" charset="0"/>
              </a:rPr>
              <a:t>Private sector</a:t>
            </a:r>
          </a:p>
        </p:txBody>
      </p:sp>
      <p:pic>
        <p:nvPicPr>
          <p:cNvPr id="12292" name="Picture 3" descr="1-13-2014 10-12-06 AM.jpg"/>
          <p:cNvPicPr>
            <a:picLocks noChangeAspect="1"/>
          </p:cNvPicPr>
          <p:nvPr/>
        </p:nvPicPr>
        <p:blipFill>
          <a:blip r:embed="rId2"/>
          <a:srcRect t="19279"/>
          <a:stretch>
            <a:fillRect/>
          </a:stretch>
        </p:blipFill>
        <p:spPr bwMode="auto">
          <a:xfrm>
            <a:off x="304800" y="1447800"/>
            <a:ext cx="8610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534400" cy="1050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onotype Corsiva" pitchFamily="66" charset="0"/>
              </a:rPr>
              <a:t>Joint  sector </a:t>
            </a:r>
          </a:p>
        </p:txBody>
      </p:sp>
      <p:pic>
        <p:nvPicPr>
          <p:cNvPr id="14339" name="Content Placeholder 4" descr="1-13-2014 10-12-52 AM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676400"/>
            <a:ext cx="8534400" cy="4800600"/>
          </a:xfrm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atura MT Script Capitals" pitchFamily="66" charset="0"/>
              </a:rPr>
              <a:t>Co-operative sector industries</a:t>
            </a:r>
          </a:p>
        </p:txBody>
      </p:sp>
      <p:pic>
        <p:nvPicPr>
          <p:cNvPr id="15363" name="Content Placeholder 3" descr="1-13-2014 10-12-39 AM.jpg"/>
          <p:cNvPicPr>
            <a:picLocks noGrp="1" noChangeAspect="1"/>
          </p:cNvPicPr>
          <p:nvPr>
            <p:ph idx="1"/>
          </p:nvPr>
        </p:nvPicPr>
        <p:blipFill>
          <a:blip r:embed="rId2"/>
          <a:srcRect t="17284"/>
          <a:stretch>
            <a:fillRect/>
          </a:stretch>
        </p:blipFill>
        <p:spPr>
          <a:xfrm>
            <a:off x="228600" y="1447800"/>
            <a:ext cx="8686800" cy="5105400"/>
          </a:xfrm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onotype Corsiva" pitchFamily="66" charset="0"/>
              </a:rPr>
              <a:t>Public sector industries</a:t>
            </a:r>
          </a:p>
        </p:txBody>
      </p:sp>
      <p:pic>
        <p:nvPicPr>
          <p:cNvPr id="13315" name="Content Placeholder 3" descr="1-13-2014 10-11-54 AM.jpg"/>
          <p:cNvPicPr>
            <a:picLocks noGrp="1" noChangeAspect="1"/>
          </p:cNvPicPr>
          <p:nvPr>
            <p:ph idx="1"/>
          </p:nvPr>
        </p:nvPicPr>
        <p:blipFill>
          <a:blip r:embed="rId2"/>
          <a:srcRect t="14286"/>
          <a:stretch>
            <a:fillRect/>
          </a:stretch>
        </p:blipFill>
        <p:spPr>
          <a:xfrm>
            <a:off x="228600" y="1143000"/>
            <a:ext cx="8610600" cy="5486400"/>
          </a:xfrm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4572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latin typeface="Lucida Calligraphy" pitchFamily="66" charset="0"/>
              </a:rPr>
              <a:t>Factors needed for industries</a:t>
            </a:r>
            <a:endParaRPr lang="en-US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latin typeface="Lucida Calligraphy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4478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    </a:t>
            </a:r>
          </a:p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                         </a:t>
            </a:r>
            <a:endParaRPr lang="en-US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057400"/>
            <a:ext cx="5486400" cy="480131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n w="11430"/>
                <a:solidFill>
                  <a:srgbClr val="180BC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Availability of raw material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n w="11430"/>
                <a:solidFill>
                  <a:srgbClr val="180BC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Land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n w="11430"/>
                <a:solidFill>
                  <a:srgbClr val="180BC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Water 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n w="11430"/>
                <a:solidFill>
                  <a:srgbClr val="180BC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Labour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n w="11430"/>
                <a:solidFill>
                  <a:srgbClr val="180BC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Power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n w="11430"/>
                <a:solidFill>
                  <a:srgbClr val="180BC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Capital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n w="11430"/>
                <a:solidFill>
                  <a:srgbClr val="180BC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Transport 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n w="11430"/>
                <a:solidFill>
                  <a:srgbClr val="180BC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Market</a:t>
            </a:r>
          </a:p>
          <a:p>
            <a:pPr>
              <a:buFont typeface="Arial" pitchFamily="34" charset="0"/>
              <a:buChar char="•"/>
            </a:pPr>
            <a:endParaRPr lang="en-US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Lucida Calligraphy" pitchFamily="66" charset="0"/>
            </a:endParaRPr>
          </a:p>
          <a:p>
            <a:pPr>
              <a:buFont typeface="Arial" pitchFamily="34" charset="0"/>
              <a:buChar char="•"/>
            </a:pPr>
            <a:endParaRPr lang="en-US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Lucida Calligraphy" pitchFamily="66" charset="0"/>
            </a:endParaRPr>
          </a:p>
          <a:p>
            <a:pPr>
              <a:buFont typeface="Arial" pitchFamily="34" charset="0"/>
              <a:buChar char="•"/>
            </a:pP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Lucida Calligraphy" pitchFamily="66" charset="0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183563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atura MT Script Capitals" pitchFamily="66" charset="0"/>
              </a:rPr>
              <a:t>Location factors of industries</a:t>
            </a:r>
          </a:p>
        </p:txBody>
      </p:sp>
      <p:pic>
        <p:nvPicPr>
          <p:cNvPr id="20483" name="Content Placeholder 3" descr="1-13-2014 11-21-46 AM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762000"/>
            <a:ext cx="9144000" cy="6096000"/>
          </a:xfr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1143000"/>
            <a:ext cx="44967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Industrial system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Lucida Calligraphy" pitchFamily="66" charset="0"/>
            </a:endParaRPr>
          </a:p>
        </p:txBody>
      </p:sp>
      <p:cxnSp>
        <p:nvCxnSpPr>
          <p:cNvPr id="8" name="Straight Arrow Connector 7"/>
          <p:cNvCxnSpPr>
            <a:stCxn id="2" idx="2"/>
          </p:cNvCxnSpPr>
          <p:nvPr/>
        </p:nvCxnSpPr>
        <p:spPr>
          <a:xfrm rot="5400000">
            <a:off x="4571554" y="2018380"/>
            <a:ext cx="725269" cy="267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" idx="2"/>
            <a:endCxn id="17" idx="0"/>
          </p:cNvCxnSpPr>
          <p:nvPr/>
        </p:nvCxnSpPr>
        <p:spPr>
          <a:xfrm rot="16200000" flipH="1">
            <a:off x="6076502" y="780601"/>
            <a:ext cx="725269" cy="2742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6" idx="0"/>
          </p:cNvCxnSpPr>
          <p:nvPr/>
        </p:nvCxnSpPr>
        <p:spPr>
          <a:xfrm rot="10800000" flipV="1">
            <a:off x="1409701" y="1789330"/>
            <a:ext cx="3403263" cy="725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2000" y="2514600"/>
            <a:ext cx="12954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80BC5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Lucida Calligraphy" pitchFamily="66" charset="0"/>
              </a:rPr>
              <a:t>input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180BC5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Lucida Calligraphy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62800" y="2514600"/>
            <a:ext cx="12954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80BC5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Lucida Calligraphy" pitchFamily="66" charset="0"/>
              </a:rPr>
              <a:t>output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180BC5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Lucida Calligraphy" pitchFamily="66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14800" y="2514600"/>
            <a:ext cx="12954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80BC5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Lucida Calligraphy" pitchFamily="66" charset="0"/>
              </a:rPr>
              <a:t>processes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180BC5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Lucida Calligraphy" pitchFamily="66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2172097" y="3619103"/>
            <a:ext cx="1905000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5258594" y="3580606"/>
            <a:ext cx="1980406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1000" y="3048000"/>
            <a:ext cx="2438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Raw materials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Labour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Transport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Power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Land</a:t>
            </a:r>
            <a:endParaRPr lang="en-US" sz="2000" b="1" dirty="0">
              <a:solidFill>
                <a:schemeClr val="accent1"/>
              </a:solidFill>
              <a:latin typeface="Lucida Calligraphy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9000" y="3048000"/>
            <a:ext cx="243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Converting raw materials into finished products</a:t>
            </a:r>
            <a:endParaRPr lang="en-US" sz="2000" b="1" dirty="0">
              <a:solidFill>
                <a:schemeClr val="accent1"/>
              </a:solidFill>
              <a:latin typeface="Lucida Calligraphy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4200" y="3048000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End products and income earned in it</a:t>
            </a:r>
            <a:endParaRPr lang="en-US" sz="2000" b="1" dirty="0">
              <a:solidFill>
                <a:schemeClr val="accent1"/>
              </a:solidFill>
              <a:latin typeface="Lucida Calligraphy" pitchFamily="66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rot="5400000">
            <a:off x="2172097" y="5447903"/>
            <a:ext cx="1905000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5258594" y="5409406"/>
            <a:ext cx="1980406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0800000" flipV="1">
            <a:off x="1600200" y="659489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Matura MT Script Capitals" pitchFamily="66" charset="0"/>
              </a:rPr>
              <a:t>Classification of industries based on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Matura MT Script Capitals" pitchFamily="66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0" y="1397000"/>
          <a:ext cx="9144000" cy="530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83563" cy="1050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atura MT Script Capitals" pitchFamily="66" charset="0"/>
              </a:rPr>
              <a:t>Major industries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183563" cy="4187825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1"/>
                </a:solidFill>
                <a:latin typeface="Monotype Corsiva" pitchFamily="66" charset="0"/>
              </a:rPr>
              <a:t> iron and steel industry</a:t>
            </a:r>
          </a:p>
          <a:p>
            <a:endParaRPr lang="en-US" sz="3600" dirty="0" smtClean="0">
              <a:solidFill>
                <a:schemeClr val="accent1"/>
              </a:solidFill>
              <a:latin typeface="Monotype Corsiva" pitchFamily="66" charset="0"/>
            </a:endParaRPr>
          </a:p>
          <a:p>
            <a:r>
              <a:rPr lang="en-US" sz="3600" dirty="0" smtClean="0">
                <a:solidFill>
                  <a:schemeClr val="accent1"/>
                </a:solidFill>
                <a:latin typeface="Monotype Corsiva" pitchFamily="66" charset="0"/>
              </a:rPr>
              <a:t> textile industry</a:t>
            </a:r>
          </a:p>
          <a:p>
            <a:endParaRPr lang="en-US" sz="3600" dirty="0" smtClean="0">
              <a:solidFill>
                <a:schemeClr val="accent1"/>
              </a:solidFill>
              <a:latin typeface="Monotype Corsiva" pitchFamily="66" charset="0"/>
            </a:endParaRPr>
          </a:p>
          <a:p>
            <a:r>
              <a:rPr lang="en-US" sz="3600" dirty="0" smtClean="0">
                <a:solidFill>
                  <a:schemeClr val="accent1"/>
                </a:solidFill>
                <a:latin typeface="Monotype Corsiva" pitchFamily="66" charset="0"/>
              </a:rPr>
              <a:t> information technology</a:t>
            </a: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83563" cy="1050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Lucida Calligraphy" pitchFamily="66" charset="0"/>
              </a:rPr>
              <a:t>Iron and steel industry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Monotype Corsiva" pitchFamily="66" charset="0"/>
              </a:rPr>
              <a:t> world distribution:</a:t>
            </a:r>
          </a:p>
          <a:p>
            <a:pPr>
              <a:buFont typeface="Arial" charset="0"/>
              <a:buNone/>
            </a:pPr>
            <a:r>
              <a:rPr lang="en-US" sz="3200" dirty="0" smtClean="0">
                <a:solidFill>
                  <a:schemeClr val="accent1"/>
                </a:solidFill>
                <a:latin typeface="Monotype Corsiva" pitchFamily="66" charset="0"/>
              </a:rPr>
              <a:t>                  Germany, USA, Japan, Russia and China  </a:t>
            </a:r>
          </a:p>
          <a:p>
            <a:pPr>
              <a:buFont typeface="Arial" charset="0"/>
              <a:buNone/>
            </a:pPr>
            <a:r>
              <a:rPr lang="en-US" sz="3200" dirty="0" smtClean="0">
                <a:solidFill>
                  <a:schemeClr val="accent1"/>
                </a:solidFill>
                <a:latin typeface="Monotype Corsiva" pitchFamily="66" charset="0"/>
              </a:rPr>
              <a:t> </a:t>
            </a:r>
          </a:p>
          <a:p>
            <a:pPr>
              <a:buFont typeface="Arial" charset="0"/>
              <a:buNone/>
            </a:pPr>
            <a:r>
              <a:rPr lang="en-US" sz="3200" dirty="0" smtClean="0">
                <a:solidFill>
                  <a:schemeClr val="accent1"/>
                </a:solidFill>
                <a:latin typeface="Monotype Corsiva" pitchFamily="66" charset="0"/>
              </a:rPr>
              <a:t>Leading producer in the world : USA</a:t>
            </a:r>
          </a:p>
          <a:p>
            <a:pPr>
              <a:buFont typeface="Arial" charset="0"/>
              <a:buNone/>
            </a:pPr>
            <a:endParaRPr lang="en-US" sz="3200" dirty="0" smtClean="0">
              <a:solidFill>
                <a:schemeClr val="accent1"/>
              </a:solidFill>
              <a:latin typeface="Monotype Corsiva" pitchFamily="66" charset="0"/>
            </a:endParaRPr>
          </a:p>
          <a:p>
            <a:pPr>
              <a:buFont typeface="Arial" charset="0"/>
              <a:buNone/>
            </a:pPr>
            <a:r>
              <a:rPr lang="en-US" sz="3200" dirty="0" smtClean="0">
                <a:solidFill>
                  <a:schemeClr val="accent1"/>
                </a:solidFill>
                <a:latin typeface="Monotype Corsiva" pitchFamily="66" charset="0"/>
              </a:rPr>
              <a:t>Leading producer in India: Jharkhand</a:t>
            </a:r>
          </a:p>
        </p:txBody>
      </p:sp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1143001"/>
            <a:ext cx="37338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smtClean="0">
                <a:ln w="11430"/>
                <a:solidFill>
                  <a:schemeClr val="accent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atura MT Script Capitals" pitchFamily="66" charset="0"/>
              </a:rPr>
              <a:t>   Iron and steel     </a:t>
            </a:r>
            <a:endParaRPr lang="en-US" sz="3600" b="1" cap="none" spc="0" dirty="0">
              <a:ln w="11430"/>
              <a:solidFill>
                <a:schemeClr val="accent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Matura MT Script Capitals" pitchFamily="66" charset="0"/>
            </a:endParaRPr>
          </a:p>
        </p:txBody>
      </p:sp>
      <p:cxnSp>
        <p:nvCxnSpPr>
          <p:cNvPr id="8" name="Straight Arrow Connector 7"/>
          <p:cNvCxnSpPr>
            <a:endCxn id="18" idx="0"/>
          </p:cNvCxnSpPr>
          <p:nvPr/>
        </p:nvCxnSpPr>
        <p:spPr>
          <a:xfrm rot="5400000">
            <a:off x="4438650" y="2152650"/>
            <a:ext cx="685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7" idx="0"/>
          </p:cNvCxnSpPr>
          <p:nvPr/>
        </p:nvCxnSpPr>
        <p:spPr>
          <a:xfrm>
            <a:off x="4800600" y="1828800"/>
            <a:ext cx="30099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6" idx="0"/>
          </p:cNvCxnSpPr>
          <p:nvPr/>
        </p:nvCxnSpPr>
        <p:spPr>
          <a:xfrm rot="10800000" flipV="1">
            <a:off x="1409700" y="1828800"/>
            <a:ext cx="33909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2000" y="2514600"/>
            <a:ext cx="12954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Monotype Corsiva" pitchFamily="66" charset="0"/>
              </a:rPr>
              <a:t>input</a:t>
            </a:r>
            <a:endParaRPr lang="en-US" sz="28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Monotype Corsiva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62800" y="2514600"/>
            <a:ext cx="12954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Monotype Corsiva" pitchFamily="66" charset="0"/>
              </a:rPr>
              <a:t>output</a:t>
            </a:r>
            <a:endParaRPr lang="en-US" sz="2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Monotype Corsiva" pitchFamily="66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14800" y="2514600"/>
            <a:ext cx="12954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Monotype Corsiva" pitchFamily="66" charset="0"/>
              </a:rPr>
              <a:t>processes</a:t>
            </a:r>
            <a:endParaRPr lang="en-US" sz="28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Monotype Corsiva" pitchFamily="66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2172097" y="3619103"/>
            <a:ext cx="1905000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5258594" y="3580606"/>
            <a:ext cx="1980406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2172097" y="5524103"/>
            <a:ext cx="1905000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5258594" y="5561806"/>
            <a:ext cx="1980406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33400" y="3124200"/>
            <a:ext cx="3048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  <a:latin typeface="Lucida Calligraphy" pitchFamily="66" charset="0"/>
              </a:rPr>
              <a:t>iron ore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  <a:latin typeface="Lucida Calligraphy" pitchFamily="66" charset="0"/>
              </a:rPr>
              <a:t> coal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  <a:latin typeface="Lucida Calligraphy" pitchFamily="66" charset="0"/>
              </a:rPr>
              <a:t>Limestone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  <a:latin typeface="Lucida Calligraphy" pitchFamily="66" charset="0"/>
              </a:rPr>
              <a:t>labour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  <a:latin typeface="Lucida Calligraphy" pitchFamily="66" charset="0"/>
              </a:rPr>
              <a:t>Capital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  <a:latin typeface="Lucida Calligraphy" pitchFamily="66" charset="0"/>
              </a:rPr>
              <a:t>site </a:t>
            </a:r>
            <a:endParaRPr lang="en-US" sz="2000" dirty="0">
              <a:solidFill>
                <a:schemeClr val="accent1"/>
              </a:solidFill>
              <a:latin typeface="Lucida Calligraphy" pitchFamily="66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34853" y="3200400"/>
            <a:ext cx="28897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  <a:latin typeface="Lucida Calligraphy" pitchFamily="66" charset="0"/>
              </a:rPr>
              <a:t>converting iron ore into steel </a:t>
            </a:r>
            <a:endParaRPr lang="en-US" sz="2000" dirty="0">
              <a:solidFill>
                <a:schemeClr val="accent1"/>
              </a:solidFill>
              <a:latin typeface="Lucida Calligraphy" pitchFamily="66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24600" y="3124200"/>
            <a:ext cx="2819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  <a:latin typeface="Lucida Calligraphy" pitchFamily="66" charset="0"/>
              </a:rPr>
              <a:t>steel which may be used by other industries as raw material.</a:t>
            </a:r>
            <a:endParaRPr lang="en-US" sz="2000" dirty="0">
              <a:solidFill>
                <a:schemeClr val="accent1"/>
              </a:solidFill>
              <a:latin typeface="Lucida Calligraphy" pitchFamily="66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chemeClr val="accent1">
                  <a:tint val="88000"/>
                  <a:satMod val="150000"/>
                </a:schemeClr>
              </a:solidFill>
            </a:endParaRPr>
          </a:p>
        </p:txBody>
      </p:sp>
      <p:pic>
        <p:nvPicPr>
          <p:cNvPr id="22531" name="Content Placeholder 6" descr="1-13-2014 10-13-54 AM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228600"/>
            <a:ext cx="8610600" cy="6324600"/>
          </a:xfrm>
        </p:spPr>
      </p:pic>
      <p:sp>
        <p:nvSpPr>
          <p:cNvPr id="4" name="Rectangle 3"/>
          <p:cNvSpPr/>
          <p:nvPr/>
        </p:nvSpPr>
        <p:spPr>
          <a:xfrm>
            <a:off x="2133600" y="228600"/>
            <a:ext cx="5355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  <a:latin typeface="Matura MT Script Capitals" pitchFamily="66" charset="0"/>
              </a:rPr>
              <a:t>Iron and steel industry</a:t>
            </a:r>
            <a:endParaRPr lang="en-US" sz="4000" dirty="0">
              <a:solidFill>
                <a:schemeClr val="accent1"/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83563" cy="1050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onotype Corsiva" pitchFamily="66" charset="0"/>
              </a:rPr>
              <a:t>Textile industry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83563" cy="4187825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Lucida Calligraphy" pitchFamily="66" charset="0"/>
              </a:rPr>
              <a:t> world distribution: USA, Japan, India, China, Russia</a:t>
            </a:r>
          </a:p>
          <a:p>
            <a:endParaRPr lang="en-US" dirty="0" smtClean="0">
              <a:solidFill>
                <a:schemeClr val="accent1"/>
              </a:solidFill>
              <a:latin typeface="Lucida Calligraphy" pitchFamily="66" charset="0"/>
            </a:endParaRPr>
          </a:p>
          <a:p>
            <a:r>
              <a:rPr lang="en-US" dirty="0" smtClean="0">
                <a:solidFill>
                  <a:schemeClr val="accent1"/>
                </a:solidFill>
                <a:latin typeface="Lucida Calligraphy" pitchFamily="66" charset="0"/>
              </a:rPr>
              <a:t> Leading producer in the world: Japan (Osaka)</a:t>
            </a:r>
          </a:p>
          <a:p>
            <a:endParaRPr lang="en-US" dirty="0" smtClean="0">
              <a:solidFill>
                <a:schemeClr val="accent1"/>
              </a:solidFill>
              <a:latin typeface="Lucida Calligraphy" pitchFamily="66" charset="0"/>
            </a:endParaRPr>
          </a:p>
          <a:p>
            <a:r>
              <a:rPr lang="en-US" dirty="0" smtClean="0">
                <a:solidFill>
                  <a:schemeClr val="accent1"/>
                </a:solidFill>
                <a:latin typeface="Lucida Calligraphy" pitchFamily="66" charset="0"/>
              </a:rPr>
              <a:t>Leading producer in India: Gujarat  (Ahmadabad)</a:t>
            </a:r>
          </a:p>
          <a:p>
            <a:endParaRPr lang="en-US" dirty="0" smtClean="0">
              <a:solidFill>
                <a:schemeClr val="accent1"/>
              </a:solidFill>
              <a:latin typeface="Lucida Calligraphy" pitchFamily="66" charset="0"/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stCxn id="50" idx="2"/>
            <a:endCxn id="18" idx="0"/>
          </p:cNvCxnSpPr>
          <p:nvPr/>
        </p:nvCxnSpPr>
        <p:spPr>
          <a:xfrm rot="5400000">
            <a:off x="4567376" y="2013744"/>
            <a:ext cx="695980" cy="305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0" idx="2"/>
            <a:endCxn id="17" idx="0"/>
          </p:cNvCxnSpPr>
          <p:nvPr/>
        </p:nvCxnSpPr>
        <p:spPr>
          <a:xfrm rot="16200000" flipH="1">
            <a:off x="6091376" y="795476"/>
            <a:ext cx="695980" cy="2742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6" idx="0"/>
          </p:cNvCxnSpPr>
          <p:nvPr/>
        </p:nvCxnSpPr>
        <p:spPr>
          <a:xfrm rot="10800000" flipV="1">
            <a:off x="1409701" y="1789330"/>
            <a:ext cx="3403263" cy="725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2000" y="2514600"/>
            <a:ext cx="12954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Lucida Calligraphy" pitchFamily="66" charset="0"/>
              </a:rPr>
              <a:t>input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Lucida Calligraphy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62800" y="2514600"/>
            <a:ext cx="12954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Lucida Calligraphy" pitchFamily="66" charset="0"/>
              </a:rPr>
              <a:t>output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Lucida Calligraphy" pitchFamily="66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14800" y="2514600"/>
            <a:ext cx="12954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Lucida Calligraphy" pitchFamily="66" charset="0"/>
              </a:rPr>
              <a:t>processes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Lucida Calligraphy" pitchFamily="66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2172097" y="3619103"/>
            <a:ext cx="1905000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5258594" y="3580606"/>
            <a:ext cx="1980406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29000" y="1295400"/>
            <a:ext cx="32784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solidFill>
                  <a:schemeClr val="accent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T</a:t>
            </a:r>
            <a:r>
              <a:rPr lang="en-US" sz="2800" b="1" cap="none" spc="0" dirty="0" smtClean="0">
                <a:ln w="11430"/>
                <a:solidFill>
                  <a:schemeClr val="accent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Lucida Calligraphy" pitchFamily="66" charset="0"/>
              </a:rPr>
              <a:t>extile industry</a:t>
            </a:r>
            <a:endParaRPr lang="en-US" sz="2800" b="1" cap="none" spc="0" dirty="0">
              <a:ln w="11430"/>
              <a:solidFill>
                <a:schemeClr val="accent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Lucida Calligraphy" pitchFamily="66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rot="5400000">
            <a:off x="2172097" y="5447903"/>
            <a:ext cx="1905000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5258594" y="5485606"/>
            <a:ext cx="1980406" cy="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2400" y="3124200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Cotton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Labour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Factory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Transport system</a:t>
            </a:r>
            <a:endParaRPr lang="en-US" sz="2000" b="1" dirty="0">
              <a:solidFill>
                <a:schemeClr val="accent1"/>
              </a:solidFill>
              <a:latin typeface="Lucida Calligraphy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76600" y="3048000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Ginning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Spinning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Weaving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Dyeing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accent1"/>
                </a:solidFill>
                <a:latin typeface="Lucida Calligraphy" pitchFamily="66" charset="0"/>
              </a:rPr>
              <a:t>Printing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781800" y="3200400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1"/>
                </a:solidFill>
                <a:latin typeface="Lucida Calligraphy" pitchFamily="66" charset="0"/>
              </a:rPr>
              <a:t>Shirt we wear</a:t>
            </a:r>
            <a:endParaRPr lang="en-US" b="1" dirty="0">
              <a:solidFill>
                <a:schemeClr val="accent1"/>
              </a:solidFill>
              <a:latin typeface="Lucida Calligraphy" pitchFamily="66" charset="0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4983163"/>
            <a:ext cx="8183562" cy="10525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chemeClr val="accent1">
                  <a:tint val="88000"/>
                  <a:satMod val="150000"/>
                </a:schemeClr>
              </a:solidFill>
            </a:endParaRPr>
          </a:p>
        </p:txBody>
      </p:sp>
      <p:pic>
        <p:nvPicPr>
          <p:cNvPr id="26627" name="Content Placeholder 3" descr="1-20-2014 12-11-05 PM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228600"/>
            <a:ext cx="8686800" cy="6324600"/>
          </a:xfr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83563" cy="1050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atura MT Script Capitals" pitchFamily="66" charset="0"/>
              </a:rPr>
              <a:t>Information technology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1910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sz="3200" dirty="0" smtClean="0">
                <a:solidFill>
                  <a:srgbClr val="180BC5"/>
                </a:solidFill>
                <a:latin typeface="Monotype Corsiva" pitchFamily="66" charset="0"/>
              </a:rPr>
              <a:t>Important cities in India:</a:t>
            </a:r>
          </a:p>
          <a:p>
            <a:pPr>
              <a:buFont typeface="Arial" charset="0"/>
              <a:buNone/>
            </a:pPr>
            <a:r>
              <a:rPr lang="en-US" sz="3200" dirty="0" smtClean="0">
                <a:solidFill>
                  <a:srgbClr val="180BC5"/>
                </a:solidFill>
                <a:latin typeface="Monotype Corsiva" pitchFamily="66" charset="0"/>
              </a:rPr>
              <a:t>                            Mumbai, New Delhi, Hyderabad, Chennai Gurgaon, Pune, Thiruvanthapuram, Kochi </a:t>
            </a:r>
          </a:p>
          <a:p>
            <a:pPr>
              <a:buFont typeface="Arial" charset="0"/>
              <a:buNone/>
            </a:pPr>
            <a:r>
              <a:rPr lang="en-US" sz="3200" dirty="0" smtClean="0">
                <a:solidFill>
                  <a:srgbClr val="180BC5"/>
                </a:solidFill>
                <a:latin typeface="Monotype Corsiva" pitchFamily="66" charset="0"/>
              </a:rPr>
              <a:t>     and Chandigarh                   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chemeClr val="accent1">
                  <a:tint val="88000"/>
                  <a:satMod val="150000"/>
                </a:schemeClr>
              </a:solidFill>
            </a:endParaRPr>
          </a:p>
        </p:txBody>
      </p:sp>
      <p:pic>
        <p:nvPicPr>
          <p:cNvPr id="29699" name="Content Placeholder 3" descr="1-17-2014 10-40-06 AM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228600"/>
            <a:ext cx="8534400" cy="6324600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457200"/>
            <a:ext cx="8183563" cy="1050925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 smtClean="0">
                <a:ln w="6350">
                  <a:noFill/>
                </a:ln>
                <a:solidFill>
                  <a:srgbClr val="07F924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Information technology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Matura MT Script Capitals" pitchFamily="66" charset="0"/>
              </a:rPr>
              <a:t>Thank You </a:t>
            </a:r>
            <a:endParaRPr lang="en-US" sz="4800" dirty="0">
              <a:latin typeface="Matura MT Script Capital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Magneto" pitchFamily="82" charset="0"/>
              </a:rPr>
              <a:t>Now our next topic is Transportation.</a:t>
            </a:r>
            <a:endParaRPr lang="en-US" sz="4400" dirty="0">
              <a:solidFill>
                <a:schemeClr val="accent1"/>
              </a:solidFill>
              <a:latin typeface="Magneto" pitchFamily="82" charset="0"/>
            </a:endParaRPr>
          </a:p>
        </p:txBody>
      </p:sp>
    </p:spTree>
  </p:cSld>
  <p:clrMapOvr>
    <a:masterClrMapping/>
  </p:clrMapOvr>
  <p:transition>
    <p:diamond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0" y="-762000"/>
          <a:ext cx="9144000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2667000"/>
            <a:ext cx="2286000" cy="419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ucida Calligraphy" pitchFamily="66" charset="0"/>
              </a:rPr>
              <a:t>    </a:t>
            </a:r>
            <a:endParaRPr lang="en-US" dirty="0">
              <a:latin typeface="Lucida Calligraphy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0" y="2667000"/>
            <a:ext cx="2286000" cy="419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Lucida Calligraphy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2667000"/>
            <a:ext cx="2286000" cy="419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Lucida Calligraphy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2667000"/>
            <a:ext cx="2286000" cy="419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Lucida Calligraphy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895600"/>
            <a:ext cx="2286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They use plants and animals based products as they are  raw  materials</a:t>
            </a:r>
          </a:p>
          <a:p>
            <a:pPr>
              <a:buFont typeface="Wingdings" pitchFamily="2" charset="2"/>
              <a:buChar char="Ø"/>
            </a:pPr>
            <a:endParaRPr lang="en-US" sz="1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Examples are:  cotton textile, vegetable oil, etc</a:t>
            </a:r>
          </a:p>
          <a:p>
            <a:pPr>
              <a:buFont typeface="Wingdings" pitchFamily="2" charset="2"/>
              <a:buChar char="Ø"/>
            </a:pPr>
            <a:endParaRPr lang="en-US" dirty="0">
              <a:latin typeface="Lucida Calligraphy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2919948"/>
            <a:ext cx="2286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They are primary industries  that use mineral ore as they are raw materials</a:t>
            </a:r>
          </a:p>
          <a:p>
            <a:pPr>
              <a:buFont typeface="Wingdings" pitchFamily="2" charset="2"/>
              <a:buChar char="Ø"/>
            </a:pPr>
            <a:endParaRPr lang="en-US" sz="1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The products of these industries feed other industries. </a:t>
            </a:r>
          </a:p>
          <a:p>
            <a:pPr>
              <a:buFont typeface="Wingdings" pitchFamily="2" charset="2"/>
              <a:buChar char="Ø"/>
            </a:pPr>
            <a:endParaRPr lang="en-US" sz="1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Examples are : railway coaches, machinery, etc</a:t>
            </a:r>
          </a:p>
          <a:p>
            <a:endParaRPr lang="en-US" dirty="0" smtClean="0">
              <a:latin typeface="Lucida Calligraphy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800" y="2895600"/>
            <a:ext cx="23622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 They use products from the sea and oceans as raw materials.</a:t>
            </a:r>
          </a:p>
          <a:p>
            <a:pPr>
              <a:buFont typeface="Wingdings" pitchFamily="2" charset="2"/>
              <a:buChar char="Ø"/>
            </a:pPr>
            <a:endParaRPr lang="en-US" sz="11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Examples are: fish oil, sea food</a:t>
            </a:r>
          </a:p>
          <a:p>
            <a:endParaRPr lang="en-US" dirty="0">
              <a:latin typeface="Lucida Calligraphy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0" y="2819400"/>
            <a:ext cx="228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They utilize forest produce as raw materials.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Examples are: </a:t>
            </a:r>
          </a:p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wax, gum, paper, etc</a:t>
            </a:r>
          </a:p>
          <a:p>
            <a:endParaRPr lang="en-US" dirty="0">
              <a:latin typeface="Lucida Calligraphy" pitchFamily="66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95600"/>
            <a:ext cx="8458200" cy="9144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Cooper Black" pitchFamily="18" charset="0"/>
              </a:rPr>
              <a:t>Transportation</a:t>
            </a:r>
            <a:endParaRPr lang="en-US" sz="4000" dirty="0">
              <a:latin typeface="Cooper Black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V="1">
            <a:off x="5562600" y="5084298"/>
            <a:ext cx="2209800" cy="9730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8" name="Picture 7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34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0"/>
            <a:ext cx="48006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0"/>
            <a:ext cx="42672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810000"/>
            <a:ext cx="48006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Introduction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>
                <a:latin typeface="Bodoni MT Black" pitchFamily="18" charset="0"/>
              </a:rPr>
              <a:t>Transportation is the movement of people, animals or goods from one place to another.</a:t>
            </a:r>
          </a:p>
          <a:p>
            <a:r>
              <a:rPr lang="en-US" sz="3200" dirty="0" smtClean="0">
                <a:latin typeface="Bodoni MT Black" pitchFamily="18" charset="0"/>
              </a:rPr>
              <a:t>Transportation can be divided into 3 fields: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1.Infrastructure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2.Vehicles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3.Business Operations</a:t>
            </a:r>
            <a:endParaRPr lang="en-US" sz="3200" dirty="0">
              <a:latin typeface="Bodoni MT Black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Modes of transport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odoni MT Black" pitchFamily="18" charset="0"/>
              </a:rPr>
              <a:t>The Modes of Transport are as follows: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1.Land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2.Air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3.Water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4.Pipelines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5.Ropeways</a:t>
            </a:r>
          </a:p>
          <a:p>
            <a:pPr>
              <a:buNone/>
            </a:pPr>
            <a:endParaRPr lang="en-US" dirty="0" smtClean="0">
              <a:latin typeface="Bodoni MT Black" pitchFamily="18" charset="0"/>
            </a:endParaRPr>
          </a:p>
          <a:p>
            <a:pPr>
              <a:buNone/>
            </a:pPr>
            <a:endParaRPr lang="en-US" dirty="0">
              <a:latin typeface="Bodoni MT Black" pitchFamily="18" charset="0"/>
            </a:endParaRPr>
          </a:p>
        </p:txBody>
      </p:sp>
      <p:pic>
        <p:nvPicPr>
          <p:cNvPr id="2050" name="Picture 2" descr="C:\Users\dell\AppData\Local\Microsoft\Windows\Temporary Internet Files\Content.IE5\PMJ2HH73\3dsmax-stuff.blogspot.com_ 3dsMax Models - Transport[2]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755" y="2514600"/>
            <a:ext cx="3471932" cy="43434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radley Hand ITC" pitchFamily="66" charset="0"/>
              </a:rPr>
              <a:t>Factors of transportation</a:t>
            </a:r>
            <a:endParaRPr lang="en-US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54162"/>
            <a:ext cx="8686800" cy="4770438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Bodoni MT Black" pitchFamily="18" charset="0"/>
              </a:rPr>
              <a:t>The development of transportation depends upon geographical and economical factors.</a:t>
            </a:r>
          </a:p>
          <a:p>
            <a:r>
              <a:rPr lang="en-US" sz="2800" dirty="0" smtClean="0">
                <a:latin typeface="Bodoni MT Black" pitchFamily="18" charset="0"/>
              </a:rPr>
              <a:t>Plains have better transportation network than mountainous areas because it is easy to layout tracks and to construct roads on plains.</a:t>
            </a:r>
          </a:p>
          <a:p>
            <a:r>
              <a:rPr lang="en-US" sz="2800" dirty="0" smtClean="0">
                <a:latin typeface="Bodoni MT Black" pitchFamily="18" charset="0"/>
              </a:rPr>
              <a:t>Cities like Mumbai,Pune,Nagpur,etc. needs well developed transportation.</a:t>
            </a:r>
          </a:p>
          <a:p>
            <a:r>
              <a:rPr lang="en-US" sz="2800" dirty="0" smtClean="0">
                <a:latin typeface="Bodoni MT Black" pitchFamily="18" charset="0"/>
              </a:rPr>
              <a:t>Industrial Areas like Trombay,Pune-Chinchwad also needs well developed transportation.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Bradley Hand ITC" pitchFamily="66" charset="0"/>
              </a:rPr>
              <a:t>Stastictics</a:t>
            </a:r>
            <a:r>
              <a:rPr lang="en-US" dirty="0" smtClean="0"/>
              <a:t>	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304800" y="1554162"/>
          <a:ext cx="8686800" cy="4694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Land transport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b="1" dirty="0" smtClean="0">
                <a:latin typeface="Bodoni MT Black" pitchFamily="18" charset="0"/>
              </a:rPr>
              <a:t>Land transportation</a:t>
            </a:r>
            <a:r>
              <a:rPr lang="en-US" sz="3200" dirty="0" smtClean="0">
                <a:latin typeface="Bodoni MT Black" pitchFamily="18" charset="0"/>
              </a:rPr>
              <a:t> is transport of people and goods via walking, running, animals or land vehicles. </a:t>
            </a:r>
          </a:p>
          <a:p>
            <a:r>
              <a:rPr lang="en-US" sz="3200" dirty="0" smtClean="0">
                <a:latin typeface="Bodoni MT Black" pitchFamily="18" charset="0"/>
              </a:rPr>
              <a:t>It is basically divided into 2 types: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1.Roads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  2.Railways</a:t>
            </a:r>
          </a:p>
          <a:p>
            <a:pPr>
              <a:buNone/>
            </a:pPr>
            <a:endParaRPr lang="en-US" dirty="0" smtClean="0">
              <a:latin typeface="Bodoni MT Black" pitchFamily="18" charset="0"/>
            </a:endParaRPr>
          </a:p>
          <a:p>
            <a:endParaRPr lang="en-US" dirty="0">
              <a:latin typeface="Bodoni MT Black" pitchFamily="18" charset="0"/>
            </a:endParaRPr>
          </a:p>
        </p:txBody>
      </p:sp>
      <p:pic>
        <p:nvPicPr>
          <p:cNvPr id="1026" name="Picture 2" descr="C:\Users\dell\AppData\Local\Microsoft\Windows\Temporary Internet Files\Content.IE5\PMJ2HH73\large_high-speed-train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3172"/>
            <a:ext cx="2727324" cy="1739427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Roads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8686800" cy="4525963"/>
          </a:xfrm>
        </p:spPr>
        <p:txBody>
          <a:bodyPr/>
          <a:lstStyle/>
          <a:p>
            <a:r>
              <a:rPr lang="en-US" sz="3200" dirty="0" smtClean="0">
                <a:latin typeface="Bodoni MT Black" pitchFamily="18" charset="0"/>
              </a:rPr>
              <a:t>Roads are one of the oldest methods of transportation.</a:t>
            </a:r>
          </a:p>
          <a:p>
            <a:r>
              <a:rPr lang="en-US" sz="3200" dirty="0" smtClean="0">
                <a:latin typeface="Bodoni MT Black" pitchFamily="18" charset="0"/>
              </a:rPr>
              <a:t>They are ideal for short distances.</a:t>
            </a:r>
          </a:p>
          <a:p>
            <a:r>
              <a:rPr lang="en-US" sz="3200" dirty="0" smtClean="0">
                <a:latin typeface="Bodoni MT Black" pitchFamily="18" charset="0"/>
              </a:rPr>
              <a:t>Roads are used by Cars,Bulldozers,Bikes,Rickshaws,etc.</a:t>
            </a:r>
          </a:p>
          <a:p>
            <a:r>
              <a:rPr lang="en-US" sz="3200" dirty="0" smtClean="0">
                <a:latin typeface="Bodoni MT Black" pitchFamily="18" charset="0"/>
              </a:rPr>
              <a:t>Trucks are used for long distances.</a:t>
            </a:r>
          </a:p>
          <a:p>
            <a:r>
              <a:rPr lang="en-US" sz="3200" dirty="0" smtClean="0">
                <a:latin typeface="Bodoni MT Black" pitchFamily="18" charset="0"/>
              </a:rPr>
              <a:t>Roads available to the public are referred as highways.</a:t>
            </a:r>
          </a:p>
        </p:txBody>
      </p:sp>
      <p:pic>
        <p:nvPicPr>
          <p:cNvPr id="5" name="Picture 4" descr="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0"/>
            <a:ext cx="2971800" cy="1752600"/>
          </a:xfrm>
          <a:prstGeom prst="rect">
            <a:avLst/>
          </a:prstGeom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radley Hand ITC" pitchFamily="66" charset="0"/>
              </a:rPr>
              <a:t>Advantages of Roads</a:t>
            </a:r>
            <a:endParaRPr lang="en-US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7526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Roads are flexible since they provide door to door service.</a:t>
            </a:r>
          </a:p>
          <a:p>
            <a:r>
              <a:rPr lang="en-US" sz="2800" dirty="0" smtClean="0">
                <a:latin typeface="Bodoni MT Black" pitchFamily="18" charset="0"/>
              </a:rPr>
              <a:t>Goods can be transported directly from place of production to market for selling or for export.</a:t>
            </a:r>
          </a:p>
          <a:p>
            <a:r>
              <a:rPr lang="en-US" sz="2800" dirty="0" smtClean="0">
                <a:latin typeface="Bodoni MT Black" pitchFamily="18" charset="0"/>
              </a:rPr>
              <a:t>Good transportation helps in development of communication and tourism.</a:t>
            </a:r>
          </a:p>
          <a:p>
            <a:r>
              <a:rPr lang="en-US" sz="2800" dirty="0" smtClean="0">
                <a:latin typeface="Bodoni MT Black" pitchFamily="18" charset="0"/>
              </a:rPr>
              <a:t>It is most useful to reach place to provide help during natural calamitites.</a:t>
            </a:r>
            <a:endParaRPr lang="en-US" sz="2800" dirty="0">
              <a:latin typeface="Bodoni MT Black" pitchFamily="18" charset="0"/>
            </a:endParaRPr>
          </a:p>
        </p:txBody>
      </p:sp>
      <p:pic>
        <p:nvPicPr>
          <p:cNvPr id="4" name="Picture 3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3048000" cy="1752600"/>
          </a:xfrm>
          <a:prstGeom prst="rect">
            <a:avLst/>
          </a:prstGeom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686800" cy="838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radley Hand ITC" pitchFamily="66" charset="0"/>
              </a:rPr>
              <a:t>Disadvantages of Roads</a:t>
            </a:r>
            <a:endParaRPr lang="en-US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752600"/>
            <a:ext cx="8686800" cy="4525963"/>
          </a:xfrm>
        </p:spPr>
        <p:txBody>
          <a:bodyPr>
            <a:noAutofit/>
          </a:bodyPr>
          <a:lstStyle/>
          <a:p>
            <a:r>
              <a:rPr lang="en-US" sz="3000" dirty="0" smtClean="0">
                <a:latin typeface="Bodoni MT Black" pitchFamily="18" charset="0"/>
              </a:rPr>
              <a:t>They are more expensive then Railways over long distances.</a:t>
            </a:r>
          </a:p>
          <a:p>
            <a:r>
              <a:rPr lang="en-US" sz="3000" dirty="0" smtClean="0">
                <a:latin typeface="Bodoni MT Black" pitchFamily="18" charset="0"/>
              </a:rPr>
              <a:t>Some areas (Hilly regions) have very poor connectivity.</a:t>
            </a:r>
          </a:p>
          <a:p>
            <a:r>
              <a:rPr lang="en-US" sz="3000" dirty="0" smtClean="0">
                <a:latin typeface="Bodoni MT Black" pitchFamily="18" charset="0"/>
              </a:rPr>
              <a:t>Due to monsoons, the roads get washed away and they have to be maintained from time to time.</a:t>
            </a:r>
          </a:p>
          <a:p>
            <a:r>
              <a:rPr lang="en-US" sz="3000" dirty="0" smtClean="0">
                <a:latin typeface="Bodoni MT Black" pitchFamily="18" charset="0"/>
              </a:rPr>
              <a:t>Transportation of heavy and bulky goods is very difficult as well as dangerous.</a:t>
            </a:r>
          </a:p>
        </p:txBody>
      </p:sp>
      <p:pic>
        <p:nvPicPr>
          <p:cNvPr id="4" name="Picture 3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0"/>
            <a:ext cx="2514600" cy="1676400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Types of Roads</a:t>
            </a:r>
            <a:endParaRPr lang="en-US" sz="3200" dirty="0">
              <a:latin typeface="Bradley Hand ITC" pitchFamily="66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onotype Corsiva" pitchFamily="66" charset="0"/>
              </a:rPr>
              <a:t>On the basis of raw material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</p:txBody>
      </p:sp>
      <p:pic>
        <p:nvPicPr>
          <p:cNvPr id="16388" name="Picture 3" descr="1-13-2014 10-13-36 AM.jpg"/>
          <p:cNvPicPr>
            <a:picLocks noChangeAspect="1"/>
          </p:cNvPicPr>
          <p:nvPr/>
        </p:nvPicPr>
        <p:blipFill>
          <a:blip r:embed="rId2"/>
          <a:srcRect t="8335" b="4762"/>
          <a:stretch>
            <a:fillRect/>
          </a:stretch>
        </p:blipFill>
        <p:spPr bwMode="auto">
          <a:xfrm>
            <a:off x="228600" y="1219200"/>
            <a:ext cx="8686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check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National Highways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6868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>
                <a:latin typeface="Bodoni MT Black" pitchFamily="18" charset="0"/>
              </a:rPr>
              <a:t>National Highways connect important cities of the country. Eg: Mumbai,Delhi,etc.</a:t>
            </a:r>
          </a:p>
          <a:p>
            <a:r>
              <a:rPr lang="en-US" sz="3200" dirty="0" smtClean="0">
                <a:latin typeface="Bodoni MT Black" pitchFamily="18" charset="0"/>
              </a:rPr>
              <a:t>They are built and maintained by the central government.</a:t>
            </a:r>
          </a:p>
          <a:p>
            <a:r>
              <a:rPr lang="en-US" sz="3200" dirty="0" smtClean="0">
                <a:latin typeface="Bodoni MT Black" pitchFamily="18" charset="0"/>
              </a:rPr>
              <a:t>National Highways are Identified by Numbers.</a:t>
            </a:r>
          </a:p>
          <a:p>
            <a:r>
              <a:rPr lang="en-US" sz="3200" dirty="0" smtClean="0">
                <a:latin typeface="Bodoni MT Black" pitchFamily="18" charset="0"/>
              </a:rPr>
              <a:t>For Eg: NH3 runs between Mumbai-Nashik-Agra ,NH17 connects Panvel and Goa and NH8 connects Mumbai and Ahemdabad.</a:t>
            </a:r>
          </a:p>
          <a:p>
            <a:endParaRPr lang="en-US" dirty="0"/>
          </a:p>
        </p:txBody>
      </p:sp>
      <p:pic>
        <p:nvPicPr>
          <p:cNvPr id="4" name="Picture 3" descr="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-1"/>
            <a:ext cx="2895600" cy="1600201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State Highways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odoni MT Black" pitchFamily="18" charset="0"/>
              </a:rPr>
              <a:t>State Highways connect important Towns of the State.</a:t>
            </a:r>
          </a:p>
          <a:p>
            <a:r>
              <a:rPr lang="en-US" sz="3200" dirty="0" smtClean="0">
                <a:latin typeface="Bodoni MT Black" pitchFamily="18" charset="0"/>
              </a:rPr>
              <a:t>They are connected to National Highways and also other important roads.</a:t>
            </a:r>
          </a:p>
          <a:p>
            <a:r>
              <a:rPr lang="en-US" sz="3200" dirty="0" smtClean="0">
                <a:latin typeface="Bodoni MT Black" pitchFamily="18" charset="0"/>
              </a:rPr>
              <a:t>They are maintained and built by the State Government.</a:t>
            </a:r>
          </a:p>
          <a:p>
            <a:r>
              <a:rPr lang="en-US" sz="3200" dirty="0" smtClean="0">
                <a:latin typeface="Bodoni MT Black" pitchFamily="18" charset="0"/>
              </a:rPr>
              <a:t>State highways are 4-laned or 6-laned.</a:t>
            </a:r>
            <a:endParaRPr lang="en-US" sz="3200" dirty="0">
              <a:latin typeface="Bodoni MT Black" pitchFamily="18" charset="0"/>
            </a:endParaRPr>
          </a:p>
        </p:txBody>
      </p:sp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0"/>
            <a:ext cx="3505200" cy="1600200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District Roads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US" sz="3000" dirty="0" smtClean="0">
                <a:latin typeface="Bodoni MT Black" pitchFamily="18" charset="0"/>
              </a:rPr>
              <a:t>District Roads connect different talukas.</a:t>
            </a:r>
          </a:p>
          <a:p>
            <a:r>
              <a:rPr lang="en-US" sz="3000" dirty="0" smtClean="0">
                <a:latin typeface="Bodoni MT Black" pitchFamily="18" charset="0"/>
              </a:rPr>
              <a:t>They link between state and national highways.</a:t>
            </a:r>
          </a:p>
          <a:p>
            <a:r>
              <a:rPr lang="en-US" sz="3000" dirty="0" smtClean="0">
                <a:latin typeface="Bodoni MT Black" pitchFamily="18" charset="0"/>
              </a:rPr>
              <a:t>They are linked with them to increase the connectivity.</a:t>
            </a:r>
          </a:p>
          <a:p>
            <a:r>
              <a:rPr lang="en-US" sz="3000" dirty="0" smtClean="0">
                <a:latin typeface="Bodoni MT Black" pitchFamily="18" charset="0"/>
              </a:rPr>
              <a:t>They are maintained by Zilla Parishad.</a:t>
            </a:r>
          </a:p>
          <a:p>
            <a:r>
              <a:rPr lang="en-US" sz="3000" dirty="0" smtClean="0">
                <a:latin typeface="Bodoni MT Black" pitchFamily="18" charset="0"/>
              </a:rPr>
              <a:t>They are very important for villagers for reaching their products in the market.</a:t>
            </a:r>
            <a:endParaRPr lang="en-US" sz="3000" dirty="0">
              <a:latin typeface="Bodoni MT Black" pitchFamily="18" charset="0"/>
            </a:endParaRPr>
          </a:p>
        </p:txBody>
      </p:sp>
      <p:pic>
        <p:nvPicPr>
          <p:cNvPr id="4" name="Picture 3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1"/>
            <a:ext cx="3733800" cy="1600199"/>
          </a:xfrm>
          <a:prstGeom prst="rect">
            <a:avLst/>
          </a:prstGeom>
        </p:spPr>
      </p:pic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Village Roads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>
            <a:noAutofit/>
          </a:bodyPr>
          <a:lstStyle/>
          <a:p>
            <a:r>
              <a:rPr lang="en-US" sz="2650" dirty="0" smtClean="0">
                <a:latin typeface="Bodoni MT Black" pitchFamily="18" charset="0"/>
              </a:rPr>
              <a:t>Village roads are maintained by Zilla Parishad.</a:t>
            </a:r>
          </a:p>
          <a:p>
            <a:r>
              <a:rPr lang="en-US" sz="2650" dirty="0" smtClean="0">
                <a:latin typeface="Bodoni MT Black" pitchFamily="18" charset="0"/>
              </a:rPr>
              <a:t>They are important for accessibility and development of agriculture in rural areas.</a:t>
            </a:r>
          </a:p>
          <a:p>
            <a:r>
              <a:rPr lang="en-US" sz="2650" dirty="0" smtClean="0">
                <a:latin typeface="Bodoni MT Black" pitchFamily="18" charset="0"/>
              </a:rPr>
              <a:t>Generally the roads are narrow and Kaccha.</a:t>
            </a:r>
          </a:p>
          <a:p>
            <a:r>
              <a:rPr lang="en-US" sz="2650" dirty="0" smtClean="0">
                <a:latin typeface="Bodoni MT Black" pitchFamily="18" charset="0"/>
              </a:rPr>
              <a:t>But because of the Pradhan Mantri Gram Sadak Yojana (Prime Minister Rural Roads Scheme) , The roads are now developing into all-season and paved asphalt roads.</a:t>
            </a:r>
            <a:endParaRPr lang="en-US" sz="2650" dirty="0">
              <a:latin typeface="Bodoni MT Black" pitchFamily="18" charset="0"/>
            </a:endParaRPr>
          </a:p>
        </p:txBody>
      </p:sp>
      <p:pic>
        <p:nvPicPr>
          <p:cNvPr id="4" name="Picture 3" descr="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0"/>
            <a:ext cx="3276600" cy="1524000"/>
          </a:xfrm>
          <a:prstGeom prst="rect">
            <a:avLst/>
          </a:prstGeom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Expressways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There are 2 expressways in Mumbai:</a:t>
            </a:r>
          </a:p>
          <a:p>
            <a:pPr>
              <a:buNone/>
            </a:pPr>
            <a:r>
              <a:rPr lang="en-US" sz="2800" dirty="0" smtClean="0">
                <a:latin typeface="Bodoni MT Black" pitchFamily="18" charset="0"/>
              </a:rPr>
              <a:t> 1.Western Express Highway or WEH</a:t>
            </a:r>
          </a:p>
          <a:p>
            <a:pPr>
              <a:buNone/>
            </a:pPr>
            <a:r>
              <a:rPr lang="en-US" sz="2800" dirty="0" smtClean="0">
                <a:latin typeface="Bodoni MT Black" pitchFamily="18" charset="0"/>
              </a:rPr>
              <a:t> -&gt;It starts from Mahim and joins up to      Dahisar and then joins to NH14.</a:t>
            </a:r>
          </a:p>
          <a:p>
            <a:pPr>
              <a:buNone/>
            </a:pPr>
            <a:r>
              <a:rPr lang="en-US" sz="2800" dirty="0" smtClean="0">
                <a:latin typeface="Bodoni MT Black" pitchFamily="18" charset="0"/>
              </a:rPr>
              <a:t>  2.Eastern Express Highway or EEH</a:t>
            </a:r>
          </a:p>
          <a:p>
            <a:pPr>
              <a:buNone/>
            </a:pPr>
            <a:r>
              <a:rPr lang="en-US" sz="2800" dirty="0" smtClean="0">
                <a:latin typeface="Bodoni MT Black" pitchFamily="18" charset="0"/>
              </a:rPr>
              <a:t> -&gt; It starts from Sion and goes to Thane.</a:t>
            </a:r>
          </a:p>
          <a:p>
            <a:pPr>
              <a:buNone/>
            </a:pPr>
            <a:r>
              <a:rPr lang="en-US" sz="2800" dirty="0" smtClean="0">
                <a:latin typeface="Bodoni MT Black" pitchFamily="18" charset="0"/>
              </a:rPr>
              <a:t> -&gt; It is a part of NH3.</a:t>
            </a:r>
            <a:endParaRPr lang="en-US" sz="2800" dirty="0">
              <a:latin typeface="Bodoni MT Black" pitchFamily="18" charset="0"/>
            </a:endParaRPr>
          </a:p>
        </p:txBody>
      </p:sp>
      <p:pic>
        <p:nvPicPr>
          <p:cNvPr id="4" name="Picture 3" descr="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0"/>
            <a:ext cx="2971800" cy="1600200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686800" cy="8382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The Mumbai-Pune  Super </a:t>
            </a:r>
            <a:br>
              <a:rPr lang="en-US" sz="3200" dirty="0" smtClean="0">
                <a:latin typeface="Bradley Hand ITC" pitchFamily="66" charset="0"/>
              </a:rPr>
            </a:br>
            <a:r>
              <a:rPr lang="en-US" sz="3200" dirty="0" smtClean="0">
                <a:latin typeface="Bradley Hand ITC" pitchFamily="66" charset="0"/>
              </a:rPr>
              <a:t>Expressway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981200"/>
            <a:ext cx="8686800" cy="4525963"/>
          </a:xfrm>
        </p:spPr>
        <p:txBody>
          <a:bodyPr>
            <a:noAutofit/>
          </a:bodyPr>
          <a:lstStyle/>
          <a:p>
            <a:r>
              <a:rPr lang="en-US" sz="3000" dirty="0" smtClean="0">
                <a:latin typeface="Bodoni MT Black" pitchFamily="18" charset="0"/>
              </a:rPr>
              <a:t>It is also known as “Yashvantrao Chavan Expressway”.</a:t>
            </a:r>
          </a:p>
          <a:p>
            <a:r>
              <a:rPr lang="en-US" sz="3000" dirty="0" smtClean="0">
                <a:latin typeface="Bodoni MT Black" pitchFamily="18" charset="0"/>
              </a:rPr>
              <a:t>It is the only Super Expressway In Maharashtra.</a:t>
            </a:r>
          </a:p>
          <a:p>
            <a:r>
              <a:rPr lang="en-US" sz="3000" dirty="0" smtClean="0">
                <a:latin typeface="Bodoni MT Black" pitchFamily="18" charset="0"/>
              </a:rPr>
              <a:t>It was India’s First six-lane,concrete,high-speed,access controlled tolled expressway.</a:t>
            </a:r>
          </a:p>
          <a:p>
            <a:r>
              <a:rPr lang="en-US" sz="3000" dirty="0" smtClean="0">
                <a:latin typeface="Bodoni MT Black" pitchFamily="18" charset="0"/>
              </a:rPr>
              <a:t>The Expressway cost 16.3 Billion rupees (US $260 million) to construct.</a:t>
            </a:r>
            <a:endParaRPr lang="en-US" sz="3000" dirty="0">
              <a:latin typeface="Bodoni MT Black" pitchFamily="18" charset="0"/>
            </a:endParaRPr>
          </a:p>
        </p:txBody>
      </p:sp>
      <p:pic>
        <p:nvPicPr>
          <p:cNvPr id="4" name="Picture 3" descr="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0"/>
            <a:ext cx="3733800" cy="1447800"/>
          </a:xfrm>
          <a:prstGeom prst="rect">
            <a:avLst/>
          </a:prstGeom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MSRTC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24000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latin typeface="Bodoni MT Black" pitchFamily="18" charset="0"/>
              </a:rPr>
              <a:t>MSRTC  Stands for Maharashtra State Road Transport Corporation.</a:t>
            </a:r>
          </a:p>
          <a:p>
            <a:r>
              <a:rPr lang="en-US" sz="3200" dirty="0" smtClean="0">
                <a:latin typeface="Bodoni MT Black" pitchFamily="18" charset="0"/>
              </a:rPr>
              <a:t>It runs buses popularly known as ST Buses.</a:t>
            </a:r>
          </a:p>
          <a:p>
            <a:r>
              <a:rPr lang="en-US" sz="3200" dirty="0" smtClean="0">
                <a:latin typeface="Bodoni MT Black" pitchFamily="18" charset="0"/>
              </a:rPr>
              <a:t>It link most of the towns and villages in the state.</a:t>
            </a:r>
          </a:p>
          <a:p>
            <a:r>
              <a:rPr lang="en-US" sz="3200" dirty="0" smtClean="0">
                <a:latin typeface="Bodoni MT Black" pitchFamily="18" charset="0"/>
              </a:rPr>
              <a:t>MSRTC  operates Volvo buses named as “Shivneri” between Major cities like Mumbai,Pune,etc</a:t>
            </a:r>
            <a:r>
              <a:rPr lang="en-US" dirty="0" smtClean="0">
                <a:latin typeface="Bodoni MT Black" pitchFamily="18" charset="0"/>
              </a:rPr>
              <a:t>.</a:t>
            </a:r>
            <a:endParaRPr lang="en-US" dirty="0">
              <a:latin typeface="Bodoni MT Black" pitchFamily="18" charset="0"/>
            </a:endParaRPr>
          </a:p>
        </p:txBody>
      </p:sp>
      <p:pic>
        <p:nvPicPr>
          <p:cNvPr id="4" name="Picture 3" descr="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5562600"/>
            <a:ext cx="2971800" cy="1295400"/>
          </a:xfrm>
          <a:prstGeom prst="rect">
            <a:avLst/>
          </a:prstGeom>
        </p:spPr>
      </p:pic>
      <p:pic>
        <p:nvPicPr>
          <p:cNvPr id="5" name="Picture 4" descr="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0"/>
            <a:ext cx="2255520" cy="1219200"/>
          </a:xfrm>
          <a:prstGeom prst="rect">
            <a:avLst/>
          </a:prstGeom>
        </p:spPr>
      </p:pic>
      <p:pic>
        <p:nvPicPr>
          <p:cNvPr id="6" name="Picture 5" descr="2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2667000" cy="1295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Railways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76400"/>
            <a:ext cx="8686800" cy="45259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odoni MT Black" pitchFamily="18" charset="0"/>
              </a:rPr>
              <a:t>Railways are one of the most important modes of Land Transportation.</a:t>
            </a:r>
          </a:p>
          <a:p>
            <a:r>
              <a:rPr lang="en-US" sz="3200" dirty="0" smtClean="0">
                <a:latin typeface="Bodoni MT Black" pitchFamily="18" charset="0"/>
              </a:rPr>
              <a:t>They are very important for the economic development  of a region.</a:t>
            </a:r>
          </a:p>
          <a:p>
            <a:r>
              <a:rPr lang="en-US" sz="3200" dirty="0" smtClean="0">
                <a:latin typeface="Bodoni MT Black" pitchFamily="18" charset="0"/>
              </a:rPr>
              <a:t>They are useful for transportation of goods and passengers over long distances.</a:t>
            </a:r>
            <a:endParaRPr lang="en-US" sz="3200" dirty="0">
              <a:latin typeface="Bodoni MT Black" pitchFamily="18" charset="0"/>
            </a:endParaRPr>
          </a:p>
        </p:txBody>
      </p:sp>
      <p:pic>
        <p:nvPicPr>
          <p:cNvPr id="4" name="Picture 3" descr="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3048001" cy="1676400"/>
          </a:xfrm>
          <a:prstGeom prst="rect">
            <a:avLst/>
          </a:prstGeom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Advantages of Railways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smtClean="0">
                <a:latin typeface="Bodoni MT Black" pitchFamily="18" charset="0"/>
              </a:rPr>
              <a:t>They are much faster and cheaper than roads over long distances.</a:t>
            </a:r>
          </a:p>
          <a:p>
            <a:r>
              <a:rPr lang="en-US" sz="3200" dirty="0" smtClean="0">
                <a:latin typeface="Bodoni MT Black" pitchFamily="18" charset="0"/>
              </a:rPr>
              <a:t>They are ideal for transporting heavy and bulky goods.</a:t>
            </a:r>
          </a:p>
          <a:p>
            <a:r>
              <a:rPr lang="en-US" sz="3200" dirty="0" smtClean="0">
                <a:latin typeface="Bodoni MT Black" pitchFamily="18" charset="0"/>
              </a:rPr>
              <a:t>They help in the development of industries and trade.</a:t>
            </a:r>
          </a:p>
          <a:p>
            <a:r>
              <a:rPr lang="en-US" sz="3200" dirty="0" smtClean="0">
                <a:latin typeface="Bodoni MT Black" pitchFamily="18" charset="0"/>
              </a:rPr>
              <a:t>Travelling by train is very comfortable.</a:t>
            </a:r>
          </a:p>
          <a:p>
            <a:r>
              <a:rPr lang="en-US" sz="3200" dirty="0" smtClean="0">
                <a:latin typeface="Bodoni MT Black" pitchFamily="18" charset="0"/>
              </a:rPr>
              <a:t>It provides a great scope for employment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2286000" cy="1524000"/>
          </a:xfrm>
          <a:prstGeom prst="rect">
            <a:avLst/>
          </a:prstGeom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Disadvantages Of Railways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54163"/>
            <a:ext cx="8686800" cy="431323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They are not flexible i.e. they cannot provide door to door service.</a:t>
            </a:r>
          </a:p>
          <a:p>
            <a:r>
              <a:rPr lang="en-US" sz="2800" dirty="0" smtClean="0">
                <a:latin typeface="Bodoni MT Black" pitchFamily="18" charset="0"/>
              </a:rPr>
              <a:t>Construction charges of railways are very high.</a:t>
            </a:r>
          </a:p>
          <a:p>
            <a:r>
              <a:rPr lang="en-US" sz="2800" dirty="0" smtClean="0">
                <a:latin typeface="Bodoni MT Black" pitchFamily="18" charset="0"/>
              </a:rPr>
              <a:t>In mountainous areas, it is difficult to construct railways.</a:t>
            </a:r>
          </a:p>
          <a:p>
            <a:r>
              <a:rPr lang="en-US" sz="2800" dirty="0" smtClean="0">
                <a:latin typeface="Bodoni MT Black" pitchFamily="18" charset="0"/>
              </a:rPr>
              <a:t>Its routes and timings cannot be adjusted to individual requirements.</a:t>
            </a:r>
          </a:p>
          <a:p>
            <a:r>
              <a:rPr lang="en-US" sz="2800" dirty="0" smtClean="0">
                <a:latin typeface="Bodoni MT Black" pitchFamily="18" charset="0"/>
              </a:rPr>
              <a:t>Railways cannot be operated economically in rural areas.</a:t>
            </a:r>
            <a:endParaRPr lang="en-US" sz="2800" dirty="0">
              <a:latin typeface="Bodoni MT Black" pitchFamily="18" charset="0"/>
            </a:endParaRPr>
          </a:p>
        </p:txBody>
      </p:sp>
      <p:pic>
        <p:nvPicPr>
          <p:cNvPr id="4" name="Picture 3" descr="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-228600"/>
            <a:ext cx="2819400" cy="160020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atura MT Script Capitals" pitchFamily="66" charset="0"/>
              </a:rPr>
              <a:t>Mineral based industries</a:t>
            </a:r>
          </a:p>
        </p:txBody>
      </p:sp>
      <p:pic>
        <p:nvPicPr>
          <p:cNvPr id="18435" name="Content Placeholder 4" descr="1-13-2014 10-13-24 AM.jpg"/>
          <p:cNvPicPr>
            <a:picLocks noGrp="1" noChangeAspect="1"/>
          </p:cNvPicPr>
          <p:nvPr>
            <p:ph idx="1"/>
          </p:nvPr>
        </p:nvPicPr>
        <p:blipFill>
          <a:blip r:embed="rId2"/>
          <a:srcRect t="16883" b="15584"/>
          <a:stretch>
            <a:fillRect/>
          </a:stretch>
        </p:blipFill>
        <p:spPr>
          <a:xfrm>
            <a:off x="304800" y="1524000"/>
            <a:ext cx="8458200" cy="3962400"/>
          </a:xfr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radley Hand ITC" pitchFamily="66" charset="0"/>
              </a:rPr>
              <a:t>Types of Railways</a:t>
            </a:r>
            <a:endParaRPr lang="en-US" dirty="0">
              <a:latin typeface="Bradley Hand ITC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304800" y="1554163"/>
          <a:ext cx="3733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5334000" y="1600200"/>
          <a:ext cx="3352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050" name="Picture 2" descr="C:\Users\dell\AppData\Local\Microsoft\Windows\Temporary Internet Files\Content.IE5\315PC5VG\california-high-speed-rail[1]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783263" y="0"/>
            <a:ext cx="3360737" cy="2071688"/>
          </a:xfrm>
          <a:prstGeom prst="rect">
            <a:avLst/>
          </a:prstGeom>
          <a:noFill/>
        </p:spPr>
      </p:pic>
      <p:pic>
        <p:nvPicPr>
          <p:cNvPr id="2051" name="Picture 3" descr="C:\Users\dell\AppData\Local\Microsoft\Windows\Temporary Internet Files\Content.IE5\PMJ2HH73\23_83_12_web[1]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00400" y="5105400"/>
            <a:ext cx="2879271" cy="1752600"/>
          </a:xfrm>
          <a:prstGeom prst="rect">
            <a:avLst/>
          </a:prstGeom>
          <a:noFill/>
        </p:spPr>
      </p:pic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Long Distance Railway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8686800" cy="4525963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Bodoni MT Black" pitchFamily="18" charset="0"/>
              </a:rPr>
              <a:t>Mumbai is the headquarters of central and western railways.</a:t>
            </a:r>
          </a:p>
          <a:p>
            <a:r>
              <a:rPr lang="en-US" sz="3200" dirty="0" smtClean="0">
                <a:latin typeface="Bodoni MT Black" pitchFamily="18" charset="0"/>
              </a:rPr>
              <a:t>In Maharashtra,railways are not equally distributed due to its topography.</a:t>
            </a:r>
          </a:p>
          <a:p>
            <a:r>
              <a:rPr lang="en-US" sz="3200" dirty="0" smtClean="0">
                <a:latin typeface="Bodoni MT Black" pitchFamily="18" charset="0"/>
              </a:rPr>
              <a:t>Some of the main railway routes are: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1.Mumbai to Kolkata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2.Mumbai to Delhi</a:t>
            </a:r>
          </a:p>
          <a:p>
            <a:pPr>
              <a:buNone/>
            </a:pPr>
            <a:r>
              <a:rPr lang="en-US" sz="3200" dirty="0" smtClean="0">
                <a:latin typeface="Bodoni MT Black" pitchFamily="18" charset="0"/>
              </a:rPr>
              <a:t> 3.Pune-Miraj-Bengaluru</a:t>
            </a:r>
            <a:endParaRPr lang="en-US" sz="3200" dirty="0"/>
          </a:p>
        </p:txBody>
      </p:sp>
      <p:pic>
        <p:nvPicPr>
          <p:cNvPr id="4" name="Picture 3" descr="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1" y="0"/>
            <a:ext cx="2819400" cy="1752600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Suburban (Mumbai Metropolitan)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>
                <a:latin typeface="Bodoni MT Black" pitchFamily="18" charset="0"/>
              </a:rPr>
              <a:t>Mumbai Metropolitan has a very high density of population that is why local trains are necessary here.</a:t>
            </a:r>
          </a:p>
          <a:p>
            <a:r>
              <a:rPr lang="en-US" sz="3000" dirty="0" smtClean="0">
                <a:latin typeface="Bodoni MT Black" pitchFamily="18" charset="0"/>
              </a:rPr>
              <a:t>Mumbai Metropolitan has developed 3 locals:</a:t>
            </a:r>
          </a:p>
          <a:p>
            <a:pPr>
              <a:buNone/>
            </a:pPr>
            <a:r>
              <a:rPr lang="en-US" sz="3000" dirty="0" smtClean="0">
                <a:latin typeface="Bodoni MT Black" pitchFamily="18" charset="0"/>
              </a:rPr>
              <a:t> -&gt;Western</a:t>
            </a:r>
          </a:p>
          <a:p>
            <a:pPr>
              <a:buNone/>
            </a:pPr>
            <a:r>
              <a:rPr lang="en-US" sz="3000" dirty="0" smtClean="0">
                <a:latin typeface="Bodoni MT Black" pitchFamily="18" charset="0"/>
              </a:rPr>
              <a:t> -&gt;Central</a:t>
            </a:r>
          </a:p>
          <a:p>
            <a:pPr>
              <a:buNone/>
            </a:pPr>
            <a:r>
              <a:rPr lang="en-US" sz="3000" dirty="0" smtClean="0">
                <a:latin typeface="Bodoni MT Black" pitchFamily="18" charset="0"/>
              </a:rPr>
              <a:t> -&gt;Harbour </a:t>
            </a:r>
          </a:p>
          <a:p>
            <a:pPr>
              <a:buNone/>
            </a:pPr>
            <a:r>
              <a:rPr lang="en-US" sz="3000" dirty="0" smtClean="0">
                <a:latin typeface="Bodoni MT Black" pitchFamily="18" charset="0"/>
              </a:rPr>
              <a:t> These are very efficient.</a:t>
            </a:r>
            <a:endParaRPr lang="en-US" sz="3000" dirty="0">
              <a:latin typeface="Bodoni MT Black" pitchFamily="18" charset="0"/>
            </a:endParaRPr>
          </a:p>
        </p:txBody>
      </p:sp>
      <p:pic>
        <p:nvPicPr>
          <p:cNvPr id="5" name="Picture 4" descr="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720" y="0"/>
            <a:ext cx="2240280" cy="1600200"/>
          </a:xfrm>
          <a:prstGeom prst="rect">
            <a:avLst/>
          </a:prstGeom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Metro/Monorail 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Metro is a type of train where lines can be changed whereas monorail can’t change lines.</a:t>
            </a:r>
          </a:p>
          <a:p>
            <a:r>
              <a:rPr lang="en-US" sz="2800" dirty="0" smtClean="0">
                <a:latin typeface="Bodoni MT Black" pitchFamily="18" charset="0"/>
              </a:rPr>
              <a:t>This is brought to reduce traffic congestion on the road as well as on the suburban railway.</a:t>
            </a:r>
          </a:p>
          <a:p>
            <a:r>
              <a:rPr lang="en-US" sz="2800" dirty="0" smtClean="0">
                <a:latin typeface="Bodoni MT Black" pitchFamily="18" charset="0"/>
              </a:rPr>
              <a:t>Line 1 of Mumbai metro was started on 8 June,2014 and Phase 1 of Monorail was operational on 2 February,2014.</a:t>
            </a:r>
            <a:endParaRPr lang="en-US" sz="2800" dirty="0">
              <a:latin typeface="Bodoni MT Black" pitchFamily="18" charset="0"/>
            </a:endParaRPr>
          </a:p>
        </p:txBody>
      </p:sp>
      <p:pic>
        <p:nvPicPr>
          <p:cNvPr id="6" name="Picture 5" descr="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4925"/>
            <a:ext cx="2619375" cy="1743075"/>
          </a:xfrm>
          <a:prstGeom prst="rect">
            <a:avLst/>
          </a:prstGeom>
        </p:spPr>
      </p:pic>
      <p:pic>
        <p:nvPicPr>
          <p:cNvPr id="7" name="Picture 6" descr="2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1" y="5132595"/>
            <a:ext cx="2743200" cy="1725405"/>
          </a:xfrm>
          <a:prstGeom prst="rect">
            <a:avLst/>
          </a:prstGeom>
        </p:spPr>
      </p:pic>
      <p:pic>
        <p:nvPicPr>
          <p:cNvPr id="8" name="Picture 7" descr="2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5105400"/>
            <a:ext cx="3810000" cy="914400"/>
          </a:xfrm>
          <a:prstGeom prst="rect">
            <a:avLst/>
          </a:prstGeom>
        </p:spPr>
      </p:pic>
      <p:pic>
        <p:nvPicPr>
          <p:cNvPr id="9" name="Picture 8" descr="2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6019800"/>
            <a:ext cx="3810000" cy="838200"/>
          </a:xfrm>
          <a:prstGeom prst="rect">
            <a:avLst/>
          </a:prstGeo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Air Transportation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A method of transport by which passengers and cargo are conveyed through air.</a:t>
            </a:r>
          </a:p>
          <a:p>
            <a:r>
              <a:rPr lang="en-US" sz="2800" dirty="0" smtClean="0">
                <a:latin typeface="Bodoni MT Black" pitchFamily="18" charset="0"/>
              </a:rPr>
              <a:t>Air transport began to start in America and Europe during World War 1.</a:t>
            </a:r>
          </a:p>
          <a:p>
            <a:r>
              <a:rPr lang="en-US" sz="2800" dirty="0" smtClean="0">
                <a:latin typeface="Bodoni MT Black" pitchFamily="18" charset="0"/>
              </a:rPr>
              <a:t>The first commercial aviation in India took place from Allahabad to Naini in 1911.</a:t>
            </a:r>
          </a:p>
          <a:p>
            <a:r>
              <a:rPr lang="en-US" sz="2800" dirty="0" smtClean="0">
                <a:latin typeface="Bodoni MT Black" pitchFamily="18" charset="0"/>
              </a:rPr>
              <a:t>Juhu Aerodrome was India’s first airport. </a:t>
            </a:r>
          </a:p>
        </p:txBody>
      </p:sp>
      <p:pic>
        <p:nvPicPr>
          <p:cNvPr id="4" name="Picture 3" descr="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"/>
            <a:ext cx="2971801" cy="1523999"/>
          </a:xfrm>
          <a:prstGeom prst="rect">
            <a:avLst/>
          </a:prstGeom>
        </p:spPr>
      </p:pic>
      <p:pic>
        <p:nvPicPr>
          <p:cNvPr id="1026" name="Picture 2" descr="C:\Program Files\Microsoft Office\MEDIA\CAGCAT10\j0293234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6813" y="1773238"/>
            <a:ext cx="1565275" cy="1154112"/>
          </a:xfrm>
          <a:prstGeom prst="rect">
            <a:avLst/>
          </a:prstGeom>
          <a:noFill/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Advantages of Airways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305800" cy="487375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Air transport is the fastest mode of transport.</a:t>
            </a:r>
          </a:p>
          <a:p>
            <a:r>
              <a:rPr lang="en-US" sz="2800" dirty="0" smtClean="0">
                <a:latin typeface="Bodoni MT Black" pitchFamily="18" charset="0"/>
              </a:rPr>
              <a:t>Planes can fly using shortest and straight route.</a:t>
            </a:r>
          </a:p>
          <a:p>
            <a:r>
              <a:rPr lang="en-US" sz="2800" dirty="0" smtClean="0">
                <a:latin typeface="Bodoni MT Black" pitchFamily="18" charset="0"/>
              </a:rPr>
              <a:t>It is very useful for trade of light weight and perishable but expensive commodities like fruits,vegtables,flowers,medicines,etc.</a:t>
            </a:r>
          </a:p>
          <a:p>
            <a:r>
              <a:rPr lang="en-US" sz="2800" dirty="0" smtClean="0">
                <a:latin typeface="Bodoni MT Black" pitchFamily="18" charset="0"/>
              </a:rPr>
              <a:t>Tourism also develops if Air Transportation is well developed.</a:t>
            </a:r>
          </a:p>
          <a:p>
            <a:r>
              <a:rPr lang="en-US" sz="2800" dirty="0" smtClean="0">
                <a:latin typeface="Bodoni MT Black" pitchFamily="18" charset="0"/>
              </a:rPr>
              <a:t>It emits less poisonous gases than land transport.</a:t>
            </a:r>
          </a:p>
        </p:txBody>
      </p:sp>
      <p:pic>
        <p:nvPicPr>
          <p:cNvPr id="4" name="Picture 3" descr="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0"/>
            <a:ext cx="2590800" cy="152400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46760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Disadvantages of Airways 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153400" cy="487375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It is very expensive so common man cannot afford it.</a:t>
            </a:r>
          </a:p>
          <a:p>
            <a:r>
              <a:rPr lang="en-US" sz="2800" dirty="0" smtClean="0">
                <a:latin typeface="Bodoni MT Black" pitchFamily="18" charset="0"/>
              </a:rPr>
              <a:t>It has very low carrying capacity.</a:t>
            </a:r>
          </a:p>
          <a:p>
            <a:r>
              <a:rPr lang="en-US" sz="2800" dirty="0" smtClean="0">
                <a:latin typeface="Bodoni MT Black" pitchFamily="18" charset="0"/>
              </a:rPr>
              <a:t>It needs equipped and very secure airports, so construction charges becomes very high.</a:t>
            </a:r>
          </a:p>
          <a:p>
            <a:r>
              <a:rPr lang="en-US" sz="2800" dirty="0" smtClean="0">
                <a:latin typeface="Bodoni MT Black" pitchFamily="18" charset="0"/>
              </a:rPr>
              <a:t>Consumption of high quality fuel is necessary.</a:t>
            </a:r>
          </a:p>
          <a:p>
            <a:r>
              <a:rPr lang="en-US" sz="2800" dirty="0" smtClean="0">
                <a:latin typeface="Bodoni MT Black" pitchFamily="18" charset="0"/>
              </a:rPr>
              <a:t>Air transport needs high qualified workers.</a:t>
            </a:r>
          </a:p>
          <a:p>
            <a:r>
              <a:rPr lang="en-US" sz="2800" dirty="0" smtClean="0">
                <a:latin typeface="Bodoni MT Black" pitchFamily="18" charset="0"/>
              </a:rPr>
              <a:t>It is the most riskiest mode of transport.</a:t>
            </a:r>
            <a:endParaRPr lang="en-US" sz="2800" dirty="0">
              <a:latin typeface="Bodoni MT Black" pitchFamily="18" charset="0"/>
            </a:endParaRPr>
          </a:p>
        </p:txBody>
      </p:sp>
      <p:pic>
        <p:nvPicPr>
          <p:cNvPr id="3074" name="Picture 2" descr="C:\Users\dell\AppData\Local\Microsoft\Windows\Temporary Internet Files\Content.IE5\315PC5VG\3981663786_0d650738b8_z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14600" y="-762000"/>
            <a:ext cx="458752" cy="307507"/>
          </a:xfrm>
          <a:prstGeom prst="rect">
            <a:avLst/>
          </a:prstGeom>
          <a:noFill/>
        </p:spPr>
      </p:pic>
      <p:pic>
        <p:nvPicPr>
          <p:cNvPr id="3075" name="Picture 3" descr="C:\Users\dell\AppData\Local\Microsoft\Windows\Temporary Internet Files\Content.IE5\3ZWJ4EZ1\asiana-flight-214-crash-reasons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5430" y="0"/>
            <a:ext cx="2478570" cy="1371600"/>
          </a:xfrm>
          <a:prstGeom prst="rect">
            <a:avLst/>
          </a:prstGeom>
          <a:noFill/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Distribution</a:t>
            </a:r>
            <a:endParaRPr lang="en-US" sz="3200" dirty="0">
              <a:latin typeface="Bradley Hand ITC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-1219200" y="990599"/>
          <a:ext cx="9372600" cy="5867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C:\Users\dell\AppData\Local\Microsoft\Windows\Temporary Internet Files\Content.IE5\P3ZEVN70\2052_01_1_web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9144000" y="-8776"/>
            <a:ext cx="61308" cy="54496"/>
          </a:xfrm>
          <a:prstGeom prst="rect">
            <a:avLst/>
          </a:prstGeom>
          <a:noFill/>
        </p:spPr>
      </p:pic>
      <p:pic>
        <p:nvPicPr>
          <p:cNvPr id="4099" name="Picture 3" descr="C:\Users\dell\AppData\Local\Microsoft\Windows\Temporary Internet Files\Content.IE5\PMJ2HH73\212696_ee6e027b[1]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24601" y="0"/>
            <a:ext cx="2819400" cy="1744663"/>
          </a:xfrm>
          <a:prstGeom prst="rect">
            <a:avLst/>
          </a:prstGeom>
          <a:noFill/>
        </p:spPr>
      </p:pic>
      <p:pic>
        <p:nvPicPr>
          <p:cNvPr id="4100" name="Picture 4" descr="C:\Users\dell\AppData\Local\Microsoft\Windows\Temporary Internet Files\Content.IE5\P3ZEVN70\CSIA_Terminal_1B_Departure_Hall[1]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00" y="3200400"/>
            <a:ext cx="2857500" cy="1905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Water Transportation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>
                <a:latin typeface="Bodoni MT Black" pitchFamily="18" charset="0"/>
              </a:rPr>
              <a:t>Water transportation is also an important mode of transport.</a:t>
            </a:r>
          </a:p>
          <a:p>
            <a:r>
              <a:rPr lang="en-US" sz="3200" dirty="0" smtClean="0">
                <a:latin typeface="Bodoni MT Black" pitchFamily="18" charset="0"/>
              </a:rPr>
              <a:t>There are 2 types of waterways: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667000" cy="1524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/>
        </p:nvGraphicFramePr>
        <p:xfrm>
          <a:off x="-3276600" y="2133600"/>
          <a:ext cx="76200" cy="45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71600" y="2717800"/>
          <a:ext cx="6096000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/>
          <a:lstStyle/>
          <a:p>
            <a:r>
              <a:rPr lang="en-US" dirty="0" smtClean="0">
                <a:latin typeface="Bradley Hand ITC" pitchFamily="66" charset="0"/>
              </a:rPr>
              <a:t>Advantages of Waterways</a:t>
            </a:r>
            <a:endParaRPr lang="en-US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8686800" cy="4525963"/>
          </a:xfrm>
        </p:spPr>
        <p:txBody>
          <a:bodyPr>
            <a:noAutofit/>
          </a:bodyPr>
          <a:lstStyle/>
          <a:p>
            <a:r>
              <a:rPr lang="en-US" sz="3000" dirty="0" smtClean="0">
                <a:latin typeface="Bodoni MT Black" pitchFamily="18" charset="0"/>
              </a:rPr>
              <a:t>There is no need to construct roads or to layout railway tracks.</a:t>
            </a:r>
          </a:p>
          <a:p>
            <a:r>
              <a:rPr lang="en-US" sz="3000" dirty="0" smtClean="0">
                <a:latin typeface="Bodoni MT Black" pitchFamily="18" charset="0"/>
              </a:rPr>
              <a:t>Since they are natural highways,therefore it is the cheapest mode of transportation.</a:t>
            </a:r>
          </a:p>
          <a:p>
            <a:r>
              <a:rPr lang="en-US" sz="3000" dirty="0" smtClean="0">
                <a:latin typeface="Bodoni MT Black" pitchFamily="18" charset="0"/>
              </a:rPr>
              <a:t>Ships have less friction due to which consumption of energy is less.</a:t>
            </a:r>
          </a:p>
          <a:p>
            <a:r>
              <a:rPr lang="en-US" sz="3000" dirty="0" smtClean="0">
                <a:latin typeface="Bodoni MT Black" pitchFamily="18" charset="0"/>
              </a:rPr>
              <a:t>It can carry large amount of bulky goods</a:t>
            </a:r>
            <a:r>
              <a:rPr lang="en-US" sz="3000" dirty="0" smtClean="0"/>
              <a:t>.</a:t>
            </a:r>
          </a:p>
          <a:p>
            <a:endParaRPr lang="en-US" sz="3000" dirty="0" smtClean="0"/>
          </a:p>
        </p:txBody>
      </p:sp>
      <p:pic>
        <p:nvPicPr>
          <p:cNvPr id="4" name="Picture 3" descr="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5" y="0"/>
            <a:ext cx="3381555" cy="1371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83563" cy="1050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Lucida Calligraphy" pitchFamily="66" charset="0"/>
              </a:rPr>
              <a:t>Marine based industries</a:t>
            </a:r>
          </a:p>
        </p:txBody>
      </p:sp>
      <p:pic>
        <p:nvPicPr>
          <p:cNvPr id="19459" name="Content Placeholder 3" descr="1-13-2014 10-13-13 AM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676400"/>
            <a:ext cx="8077200" cy="4191000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7467600" cy="808038"/>
          </a:xfrm>
        </p:spPr>
        <p:txBody>
          <a:bodyPr/>
          <a:lstStyle/>
          <a:p>
            <a:r>
              <a:rPr lang="en-US" dirty="0" smtClean="0">
                <a:latin typeface="Bradley Hand ITC" pitchFamily="66" charset="0"/>
              </a:rPr>
              <a:t>Disadvantages of Waterways</a:t>
            </a:r>
            <a:endParaRPr lang="en-US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752"/>
          </a:xfrm>
        </p:spPr>
        <p:txBody>
          <a:bodyPr>
            <a:noAutofit/>
          </a:bodyPr>
          <a:lstStyle/>
          <a:p>
            <a:r>
              <a:rPr lang="en-US" sz="3000" dirty="0" smtClean="0">
                <a:latin typeface="Bodoni MT Black" pitchFamily="18" charset="0"/>
              </a:rPr>
              <a:t>Speed of water transport is very slow.</a:t>
            </a:r>
          </a:p>
          <a:p>
            <a:r>
              <a:rPr lang="en-US" sz="3000" dirty="0" smtClean="0">
                <a:latin typeface="Bodoni MT Black" pitchFamily="18" charset="0"/>
              </a:rPr>
              <a:t>Ships have to be maintained from time to time.</a:t>
            </a:r>
          </a:p>
          <a:p>
            <a:r>
              <a:rPr lang="en-US" sz="3000" dirty="0" smtClean="0">
                <a:latin typeface="Bodoni MT Black" pitchFamily="18" charset="0"/>
              </a:rPr>
              <a:t>It can be used in a limited area which is served by deep canals and rivers.</a:t>
            </a:r>
          </a:p>
          <a:p>
            <a:r>
              <a:rPr lang="en-US" sz="3000" dirty="0" smtClean="0">
                <a:latin typeface="Bodoni MT Black" pitchFamily="18" charset="0"/>
              </a:rPr>
              <a:t>It is unsuitable for small business as it takes more time to reach that product into the market.</a:t>
            </a:r>
            <a:endParaRPr lang="en-US" sz="3000" dirty="0">
              <a:latin typeface="Bodoni MT Black" pitchFamily="18" charset="0"/>
            </a:endParaRPr>
          </a:p>
        </p:txBody>
      </p:sp>
      <p:pic>
        <p:nvPicPr>
          <p:cNvPr id="4" name="Picture 3" descr="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0"/>
            <a:ext cx="3276600" cy="137837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1143000"/>
          </a:xfrm>
        </p:spPr>
        <p:txBody>
          <a:bodyPr/>
          <a:lstStyle/>
          <a:p>
            <a:r>
              <a:rPr lang="en-US" dirty="0" smtClean="0">
                <a:latin typeface="Bradley Hand ITC" pitchFamily="66" charset="0"/>
              </a:rPr>
              <a:t>Major ports of Maharashtra</a:t>
            </a:r>
            <a:endParaRPr lang="en-US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24000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sz="3300" dirty="0" smtClean="0">
                <a:latin typeface="Bodoni MT Black" pitchFamily="18" charset="0"/>
              </a:rPr>
              <a:t>Mumbai Port:</a:t>
            </a:r>
          </a:p>
          <a:p>
            <a:pPr>
              <a:buNone/>
            </a:pPr>
            <a:r>
              <a:rPr lang="en-US" sz="3300" dirty="0" smtClean="0">
                <a:latin typeface="Bodoni MT Black" pitchFamily="18" charset="0"/>
              </a:rPr>
              <a:t>  -&gt;One of the best and safe harbors in the world.</a:t>
            </a:r>
          </a:p>
          <a:p>
            <a:pPr>
              <a:buNone/>
            </a:pPr>
            <a:r>
              <a:rPr lang="en-US" sz="3300" dirty="0" smtClean="0">
                <a:latin typeface="Bodoni MT Black" pitchFamily="18" charset="0"/>
              </a:rPr>
              <a:t>  -&gt;Lot of import and export takes place here.</a:t>
            </a:r>
          </a:p>
          <a:p>
            <a:pPr>
              <a:buNone/>
            </a:pPr>
            <a:r>
              <a:rPr lang="en-US" sz="3300" dirty="0" smtClean="0">
                <a:latin typeface="Bodoni MT Black" pitchFamily="18" charset="0"/>
              </a:rPr>
              <a:t>  -&gt;Many Big Ships from all over the world anchors here.</a:t>
            </a:r>
          </a:p>
          <a:p>
            <a:r>
              <a:rPr lang="en-US" sz="3300" dirty="0" smtClean="0">
                <a:latin typeface="Bodoni MT Black" pitchFamily="18" charset="0"/>
              </a:rPr>
              <a:t>Jawaharlal Nehru Port:</a:t>
            </a:r>
          </a:p>
          <a:p>
            <a:pPr>
              <a:buNone/>
            </a:pPr>
            <a:r>
              <a:rPr lang="en-US" sz="3300" dirty="0" smtClean="0">
                <a:latin typeface="Bodoni MT Black" pitchFamily="18" charset="0"/>
              </a:rPr>
              <a:t>  -&gt;Most Modern Port of India.</a:t>
            </a:r>
          </a:p>
          <a:p>
            <a:pPr>
              <a:buNone/>
            </a:pPr>
            <a:r>
              <a:rPr lang="en-US" sz="3300" dirty="0" smtClean="0">
                <a:latin typeface="Bodoni MT Black" pitchFamily="18" charset="0"/>
              </a:rPr>
              <a:t>  -&gt;Highly mechanized port and work is done by machines with limited labour force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0"/>
            <a:ext cx="2895600" cy="1200150"/>
          </a:xfrm>
          <a:prstGeom prst="rect">
            <a:avLst/>
          </a:prstGeom>
        </p:spPr>
      </p:pic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Inland Waterways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The rivers of Maharashtra are rain-fed and because of that they dry up during summer.</a:t>
            </a:r>
          </a:p>
          <a:p>
            <a:r>
              <a:rPr lang="en-US" sz="2800" dirty="0" smtClean="0">
                <a:latin typeface="Bodoni MT Black" pitchFamily="18" charset="0"/>
              </a:rPr>
              <a:t>They are very shallow and due to rough terrain they cannot be used for waterways.</a:t>
            </a:r>
          </a:p>
          <a:p>
            <a:r>
              <a:rPr lang="en-US" sz="2800" dirty="0" smtClean="0">
                <a:latin typeface="Bodoni MT Black" pitchFamily="18" charset="0"/>
              </a:rPr>
              <a:t>Only at some places, Ferries are used to cross rivers where accessibility is greatly reduced.</a:t>
            </a:r>
          </a:p>
          <a:p>
            <a:r>
              <a:rPr lang="en-US" sz="2800" dirty="0" smtClean="0">
                <a:latin typeface="Bodoni MT Black" pitchFamily="18" charset="0"/>
              </a:rPr>
              <a:t>There are 6 national waterways in India.</a:t>
            </a:r>
            <a:endParaRPr lang="en-US" sz="2800" dirty="0">
              <a:latin typeface="Bodoni MT Black" pitchFamily="18" charset="0"/>
            </a:endParaRPr>
          </a:p>
        </p:txBody>
      </p:sp>
      <p:pic>
        <p:nvPicPr>
          <p:cNvPr id="4" name="Picture 3" descr="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0"/>
            <a:ext cx="3200400" cy="1600200"/>
          </a:xfrm>
          <a:prstGeom prst="rect">
            <a:avLst/>
          </a:prstGeom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Pipelines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Pipeline Transport is the Transportation of goods through a Pipe.</a:t>
            </a:r>
          </a:p>
          <a:p>
            <a:r>
              <a:rPr lang="en-US" sz="2800" dirty="0" smtClean="0">
                <a:latin typeface="Bodoni MT Black" pitchFamily="18" charset="0"/>
              </a:rPr>
              <a:t>Generally, products like oil,crude and petroleum products are transported.</a:t>
            </a:r>
          </a:p>
          <a:p>
            <a:r>
              <a:rPr lang="en-US" sz="2800" dirty="0" smtClean="0">
                <a:latin typeface="Bodoni MT Black" pitchFamily="18" charset="0"/>
              </a:rPr>
              <a:t>More than 6350km of Pipeline exists In India.</a:t>
            </a:r>
          </a:p>
          <a:p>
            <a:r>
              <a:rPr lang="en-US" sz="2800" dirty="0" smtClean="0">
                <a:latin typeface="Bodoni MT Black" pitchFamily="18" charset="0"/>
              </a:rPr>
              <a:t>Currently 27% of petroleum products are moved by pipelines in India.</a:t>
            </a:r>
          </a:p>
          <a:p>
            <a:endParaRPr lang="en-US" sz="2800" dirty="0"/>
          </a:p>
        </p:txBody>
      </p:sp>
      <p:pic>
        <p:nvPicPr>
          <p:cNvPr id="4" name="Picture 3" descr="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"/>
            <a:ext cx="3200400" cy="160020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Advantages Of Pipelines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>
                <a:latin typeface="Bodoni MT Black" pitchFamily="18" charset="0"/>
              </a:rPr>
              <a:t>Pipeline is a very reliable means of transportation of crude oil and gas from place of production to the place of consumption.</a:t>
            </a:r>
          </a:p>
          <a:p>
            <a:r>
              <a:rPr lang="en-US" sz="3000" dirty="0" smtClean="0">
                <a:latin typeface="Bodoni MT Black" pitchFamily="18" charset="0"/>
              </a:rPr>
              <a:t>They are suitable for all-weather.</a:t>
            </a:r>
          </a:p>
          <a:p>
            <a:r>
              <a:rPr lang="en-US" sz="3000" dirty="0" smtClean="0">
                <a:latin typeface="Bodoni MT Black" pitchFamily="18" charset="0"/>
              </a:rPr>
              <a:t>They are flexible i.e. they can be used in the hilly areas or under the sea.</a:t>
            </a:r>
          </a:p>
          <a:p>
            <a:r>
              <a:rPr lang="en-US" sz="3000" dirty="0" smtClean="0">
                <a:latin typeface="Bodoni MT Black" pitchFamily="18" charset="0"/>
              </a:rPr>
              <a:t>There is no delay in transportation of material</a:t>
            </a:r>
            <a:r>
              <a:rPr lang="en-US" sz="3000" dirty="0" smtClean="0"/>
              <a:t>.</a:t>
            </a:r>
            <a:endParaRPr lang="en-US" sz="3000" dirty="0"/>
          </a:p>
        </p:txBody>
      </p:sp>
      <p:pic>
        <p:nvPicPr>
          <p:cNvPr id="4" name="Picture 3" descr="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2286000" cy="1524000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838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Disadvantages of Pipelines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smtClean="0">
                <a:latin typeface="Bodoni MT Black" pitchFamily="18" charset="0"/>
              </a:rPr>
              <a:t>Initial costs to layout pipelines are very high.</a:t>
            </a:r>
          </a:p>
          <a:p>
            <a:r>
              <a:rPr lang="en-US" sz="3200" dirty="0" smtClean="0">
                <a:latin typeface="Bodoni MT Black" pitchFamily="18" charset="0"/>
              </a:rPr>
              <a:t>As it passes through many rural areas,chances of sabotage are very high.</a:t>
            </a:r>
          </a:p>
          <a:p>
            <a:r>
              <a:rPr lang="en-US" sz="3200" dirty="0" smtClean="0">
                <a:latin typeface="Bodoni MT Black" pitchFamily="18" charset="0"/>
              </a:rPr>
              <a:t>Constant maintenance is required.</a:t>
            </a:r>
          </a:p>
          <a:p>
            <a:r>
              <a:rPr lang="en-US" sz="3200" dirty="0" smtClean="0">
                <a:latin typeface="Bodoni MT Black" pitchFamily="18" charset="0"/>
              </a:rPr>
              <a:t>If leakage takes place,it can be very dangerous.</a:t>
            </a:r>
          </a:p>
          <a:p>
            <a:r>
              <a:rPr lang="en-US" sz="3200" dirty="0" smtClean="0">
                <a:latin typeface="Bodoni MT Black" pitchFamily="18" charset="0"/>
              </a:rPr>
              <a:t>It can only carry certain types of Fluid.</a:t>
            </a:r>
          </a:p>
          <a:p>
            <a:endParaRPr lang="en-US" dirty="0"/>
          </a:p>
        </p:txBody>
      </p:sp>
      <p:pic>
        <p:nvPicPr>
          <p:cNvPr id="4" name="Picture 3" descr="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"/>
            <a:ext cx="2743199" cy="1447799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Ropeways</a:t>
            </a:r>
            <a:endParaRPr lang="en-US" sz="3200" dirty="0">
              <a:latin typeface="Bradley Hand ITC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Bodoni MT Black" pitchFamily="18" charset="0"/>
              </a:rPr>
              <a:t>Ropeway is a system of overhead ropes on which carriers (cabins) are used for the purpose of transporting passengers.</a:t>
            </a:r>
          </a:p>
          <a:p>
            <a:r>
              <a:rPr lang="en-US" sz="2800" dirty="0" smtClean="0">
                <a:latin typeface="Bodoni MT Black" pitchFamily="18" charset="0"/>
              </a:rPr>
              <a:t>They are erected on towers, especially at different terrain.</a:t>
            </a:r>
          </a:p>
          <a:p>
            <a:r>
              <a:rPr lang="en-US" sz="2800" dirty="0" smtClean="0">
                <a:latin typeface="Bodoni MT Black" pitchFamily="18" charset="0"/>
              </a:rPr>
              <a:t>Currently in India, nearly 178km of ropeways are used for transportation.</a:t>
            </a:r>
          </a:p>
          <a:p>
            <a:r>
              <a:rPr lang="en-US" sz="2800" dirty="0" smtClean="0">
                <a:latin typeface="Bodoni MT Black" pitchFamily="18" charset="0"/>
              </a:rPr>
              <a:t>Generally they are used for Tourism.</a:t>
            </a:r>
          </a:p>
          <a:p>
            <a:pPr>
              <a:buNone/>
            </a:pPr>
            <a:r>
              <a:rPr lang="en-US" sz="2800" dirty="0" smtClean="0">
                <a:latin typeface="Bodoni MT Black" pitchFamily="18" charset="0"/>
              </a:rPr>
              <a:t>    Eg:Ropeways in Matheran.</a:t>
            </a:r>
            <a:endParaRPr lang="en-US" sz="2800" dirty="0">
              <a:latin typeface="Bodoni MT Black" pitchFamily="18" charset="0"/>
            </a:endParaRPr>
          </a:p>
        </p:txBody>
      </p:sp>
      <p:pic>
        <p:nvPicPr>
          <p:cNvPr id="4" name="Picture 3" descr="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143999" y="0"/>
            <a:ext cx="101063" cy="45719"/>
          </a:xfrm>
          <a:prstGeom prst="rect">
            <a:avLst/>
          </a:prstGeom>
        </p:spPr>
      </p:pic>
      <p:pic>
        <p:nvPicPr>
          <p:cNvPr id="5" name="Picture 4" descr="3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0"/>
            <a:ext cx="3276600" cy="1524000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381000"/>
            <a:ext cx="8686800" cy="5699125"/>
          </a:xfrm>
        </p:spPr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en-US" sz="6000" dirty="0" smtClean="0">
                <a:latin typeface="Cooper Black" pitchFamily="18" charset="0"/>
              </a:rPr>
              <a:t>Thank You</a:t>
            </a:r>
          </a:p>
          <a:p>
            <a:pPr>
              <a:buNone/>
            </a:pPr>
            <a:r>
              <a:rPr lang="en-US" sz="6000" dirty="0" smtClean="0">
                <a:latin typeface="Cooper Black" pitchFamily="18" charset="0"/>
              </a:rPr>
              <a:t>Made By :</a:t>
            </a:r>
          </a:p>
          <a:p>
            <a:pPr>
              <a:buNone/>
            </a:pPr>
            <a:r>
              <a:rPr lang="en-US" sz="6000" dirty="0" smtClean="0">
                <a:latin typeface="Cooper Black" pitchFamily="18" charset="0"/>
              </a:rPr>
              <a:t>1} Ansh Mehta </a:t>
            </a:r>
          </a:p>
          <a:p>
            <a:pPr>
              <a:buNone/>
            </a:pPr>
            <a:r>
              <a:rPr lang="en-US" sz="6000" dirty="0" smtClean="0">
                <a:latin typeface="Cooper Black" pitchFamily="18" charset="0"/>
              </a:rPr>
              <a:t>2} Dhruvil Shah</a:t>
            </a:r>
          </a:p>
          <a:p>
            <a:pPr>
              <a:buNone/>
            </a:pPr>
            <a:r>
              <a:rPr lang="en-US" sz="6000" dirty="0" smtClean="0">
                <a:latin typeface="Cooper Black" pitchFamily="18" charset="0"/>
              </a:rPr>
              <a:t>3} Mohd Ali Shaikh</a:t>
            </a:r>
          </a:p>
          <a:p>
            <a:pPr>
              <a:buNone/>
            </a:pPr>
            <a:r>
              <a:rPr lang="en-US" sz="6000" dirty="0" smtClean="0">
                <a:latin typeface="Cooper Black" pitchFamily="18" charset="0"/>
              </a:rPr>
              <a:t>                                     9-C</a:t>
            </a:r>
          </a:p>
          <a:p>
            <a:pPr>
              <a:buNone/>
            </a:pPr>
            <a:r>
              <a:rPr lang="en-US" sz="6000" dirty="0" smtClean="0">
                <a:latin typeface="Cooper Black" pitchFamily="18" charset="0"/>
              </a:rPr>
              <a:t> 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183563" cy="1050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onotype Corsiva" pitchFamily="66" charset="0"/>
              </a:rPr>
              <a:t>Forest Based Industries</a:t>
            </a:r>
          </a:p>
        </p:txBody>
      </p:sp>
      <p:pic>
        <p:nvPicPr>
          <p:cNvPr id="17411" name="Content Placeholder 5" descr="1-20-2014 12-02-39 PM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447800"/>
            <a:ext cx="8534400" cy="5181600"/>
          </a:xfrm>
        </p:spPr>
      </p:pic>
      <p:sp>
        <p:nvSpPr>
          <p:cNvPr id="4" name="Rectangle 3"/>
          <p:cNvSpPr/>
          <p:nvPr/>
        </p:nvSpPr>
        <p:spPr>
          <a:xfrm>
            <a:off x="4191000" y="6172200"/>
            <a:ext cx="9877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paper</a:t>
            </a:r>
            <a:endParaRPr lang="en-US" sz="2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495800" y="2514600"/>
            <a:ext cx="3886200" cy="373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Lucida Calligraphy" pitchFamily="66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5800" y="2514600"/>
            <a:ext cx="3810000" cy="373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Lucida Calligraphy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2728823"/>
            <a:ext cx="3581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Type of small scale industries are cottage or house hold</a:t>
            </a:r>
          </a:p>
          <a:p>
            <a:pPr>
              <a:buFont typeface="Wingdings" pitchFamily="2" charset="2"/>
              <a:buChar char="Ø"/>
            </a:pPr>
            <a:endParaRPr lang="en-US" sz="1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Example of small scale industries are basket weaving, pottery and other handicraft</a:t>
            </a:r>
          </a:p>
          <a:p>
            <a:pPr>
              <a:buFont typeface="Wingdings" pitchFamily="2" charset="2"/>
              <a:buChar char="Ø"/>
            </a:pPr>
            <a:endParaRPr lang="en-US" sz="11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Small scale industries use lesser amount of capital and technology</a:t>
            </a:r>
          </a:p>
          <a:p>
            <a:pPr>
              <a:buFont typeface="Wingdings" pitchFamily="2" charset="2"/>
              <a:buChar char="Ø"/>
            </a:pP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  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8200" y="2717899"/>
            <a:ext cx="3810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Large scale industries produce in large volumes of production</a:t>
            </a:r>
          </a:p>
          <a:p>
            <a:pPr>
              <a:buFont typeface="Wingdings" pitchFamily="2" charset="2"/>
              <a:buChar char="Ø"/>
            </a:pPr>
            <a:endParaRPr lang="en-US" sz="9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Examples of large scale industries are textile industries, thermal industries</a:t>
            </a:r>
          </a:p>
          <a:p>
            <a:pPr>
              <a:buFont typeface="Wingdings" pitchFamily="2" charset="2"/>
              <a:buChar char="Ø"/>
            </a:pPr>
            <a:endParaRPr lang="en-US" sz="1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Lucida Calligraphy" pitchFamily="66" charset="0"/>
              </a:rPr>
              <a:t>Large scale industries investment of capital is higher ,technology is used more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Lucida Calligraphy" pitchFamily="66" charset="0"/>
            </a:endParaRPr>
          </a:p>
        </p:txBody>
      </p:sp>
      <p:graphicFrame>
        <p:nvGraphicFramePr>
          <p:cNvPr id="20" name="Diagram 19"/>
          <p:cNvGraphicFramePr/>
          <p:nvPr/>
        </p:nvGraphicFramePr>
        <p:xfrm>
          <a:off x="990600" y="609600"/>
          <a:ext cx="70866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83563" cy="1050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tint val="88000"/>
                    <a:satMod val="150000"/>
                  </a:schemeClr>
                </a:solidFill>
                <a:latin typeface="Monotype Corsiva" pitchFamily="66" charset="0"/>
              </a:rPr>
              <a:t>Small scale industries</a:t>
            </a:r>
          </a:p>
        </p:txBody>
      </p:sp>
      <p:pic>
        <p:nvPicPr>
          <p:cNvPr id="9219" name="Content Placeholder 3" descr="1-13-2014 10-14-22 A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412" y="2149475"/>
            <a:ext cx="7877175" cy="3609975"/>
          </a:xfr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538</TotalTime>
  <Words>2193</Words>
  <Application>Microsoft Office PowerPoint</Application>
  <PresentationFormat>On-screen Show (4:3)</PresentationFormat>
  <Paragraphs>376</Paragraphs>
  <Slides>67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Apex</vt:lpstr>
      <vt:lpstr>Slide 1</vt:lpstr>
      <vt:lpstr>Slide 2</vt:lpstr>
      <vt:lpstr>Slide 3</vt:lpstr>
      <vt:lpstr>On the basis of raw material</vt:lpstr>
      <vt:lpstr>Mineral based industries</vt:lpstr>
      <vt:lpstr>Marine based industries</vt:lpstr>
      <vt:lpstr>Forest Based Industries</vt:lpstr>
      <vt:lpstr>Slide 8</vt:lpstr>
      <vt:lpstr>Small scale industries</vt:lpstr>
      <vt:lpstr>Cottage industries</vt:lpstr>
      <vt:lpstr>Large scale industries</vt:lpstr>
      <vt:lpstr>Slide 12</vt:lpstr>
      <vt:lpstr>Private sector</vt:lpstr>
      <vt:lpstr>Joint  sector </vt:lpstr>
      <vt:lpstr>Co-operative sector industries</vt:lpstr>
      <vt:lpstr>Public sector industries</vt:lpstr>
      <vt:lpstr>Slide 17</vt:lpstr>
      <vt:lpstr>Location factors of industries</vt:lpstr>
      <vt:lpstr>Slide 19</vt:lpstr>
      <vt:lpstr>Major industries</vt:lpstr>
      <vt:lpstr>Iron and steel industry</vt:lpstr>
      <vt:lpstr>Slide 22</vt:lpstr>
      <vt:lpstr>Slide 23</vt:lpstr>
      <vt:lpstr>Textile industry</vt:lpstr>
      <vt:lpstr>Slide 25</vt:lpstr>
      <vt:lpstr>Slide 26</vt:lpstr>
      <vt:lpstr>Information technology</vt:lpstr>
      <vt:lpstr>Slide 28</vt:lpstr>
      <vt:lpstr>Thank You </vt:lpstr>
      <vt:lpstr>Transportation</vt:lpstr>
      <vt:lpstr>Introduction</vt:lpstr>
      <vt:lpstr>Modes of transport</vt:lpstr>
      <vt:lpstr>Factors of transportation</vt:lpstr>
      <vt:lpstr>Stastictics </vt:lpstr>
      <vt:lpstr>Land transport</vt:lpstr>
      <vt:lpstr>Roads</vt:lpstr>
      <vt:lpstr>Advantages of Roads</vt:lpstr>
      <vt:lpstr>Disadvantages of Roads</vt:lpstr>
      <vt:lpstr>Types of Roads</vt:lpstr>
      <vt:lpstr>National Highways</vt:lpstr>
      <vt:lpstr>State Highways</vt:lpstr>
      <vt:lpstr>District Roads</vt:lpstr>
      <vt:lpstr>Village Roads</vt:lpstr>
      <vt:lpstr>Expressways</vt:lpstr>
      <vt:lpstr>The Mumbai-Pune  Super  Expressway</vt:lpstr>
      <vt:lpstr>MSRTC</vt:lpstr>
      <vt:lpstr>Railways</vt:lpstr>
      <vt:lpstr>Advantages of Railways</vt:lpstr>
      <vt:lpstr>Disadvantages Of Railways</vt:lpstr>
      <vt:lpstr>Types of Railways</vt:lpstr>
      <vt:lpstr>Long Distance Railway</vt:lpstr>
      <vt:lpstr>Suburban (Mumbai Metropolitan)</vt:lpstr>
      <vt:lpstr>Metro/Monorail </vt:lpstr>
      <vt:lpstr>Air Transportation</vt:lpstr>
      <vt:lpstr>Advantages of Airways</vt:lpstr>
      <vt:lpstr>Disadvantages of Airways </vt:lpstr>
      <vt:lpstr>Distribution</vt:lpstr>
      <vt:lpstr>Water Transportation</vt:lpstr>
      <vt:lpstr>Advantages of Waterways</vt:lpstr>
      <vt:lpstr>Disadvantages of Waterways</vt:lpstr>
      <vt:lpstr>Major ports of Maharashtra</vt:lpstr>
      <vt:lpstr>Inland Waterways</vt:lpstr>
      <vt:lpstr>Pipelines</vt:lpstr>
      <vt:lpstr>Advantages Of Pipelines</vt:lpstr>
      <vt:lpstr>Disadvantages of Pipelines</vt:lpstr>
      <vt:lpstr>Ropeways</vt:lpstr>
      <vt:lpstr>             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V.NAKSHATHRA</dc:creator>
  <cp:lastModifiedBy>softlink</cp:lastModifiedBy>
  <cp:revision>58</cp:revision>
  <dcterms:created xsi:type="dcterms:W3CDTF">2014-11-16T03:21:02Z</dcterms:created>
  <dcterms:modified xsi:type="dcterms:W3CDTF">2015-02-11T10:25:23Z</dcterms:modified>
</cp:coreProperties>
</file>